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9" r:id="rId3"/>
    <p:sldId id="272" r:id="rId4"/>
    <p:sldId id="263" r:id="rId5"/>
    <p:sldId id="274" r:id="rId6"/>
    <p:sldId id="278" r:id="rId7"/>
    <p:sldId id="279" r:id="rId8"/>
    <p:sldId id="280" r:id="rId9"/>
    <p:sldId id="281" r:id="rId10"/>
    <p:sldId id="282" r:id="rId11"/>
    <p:sldId id="283" r:id="rId12"/>
    <p:sldId id="276" r:id="rId13"/>
    <p:sldId id="277" r:id="rId14"/>
    <p:sldId id="284" r:id="rId15"/>
    <p:sldId id="285" r:id="rId16"/>
    <p:sldId id="287" r:id="rId17"/>
    <p:sldId id="286" r:id="rId18"/>
    <p:sldId id="271" r:id="rId19"/>
  </p:sldIdLst>
  <p:sldSz cx="18288000" cy="10287000"/>
  <p:notesSz cx="6858000" cy="9144000"/>
  <p:embeddedFontLst>
    <p:embeddedFont>
      <p:font typeface="Alatsi" panose="020B0604020202020204" charset="0"/>
      <p:regular r:id="rId20"/>
    </p:embeddedFont>
    <p:embeddedFont>
      <p:font typeface="Cambria" panose="02040503050406030204" pitchFamily="18" charset="0"/>
      <p:regular r:id="rId21"/>
      <p:bold r:id="rId22"/>
      <p:italic r:id="rId23"/>
      <p:boldItalic r:id="rId24"/>
    </p:embeddedFont>
    <p:embeddedFont>
      <p:font typeface="Open Sans Bold" panose="020B0604020202020204" charset="0"/>
      <p:regular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1" d="100"/>
          <a:sy n="51" d="100"/>
        </p:scale>
        <p:origin x="1123" y="43"/>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1/10/2025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1/10/2025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1/10/2025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1/10/2025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emf"/></Relationships>
</file>

<file path=ppt/slides/_rels/slide10.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4.png"/><Relationship Id="rId4" Type="http://schemas.openxmlformats.org/officeDocument/2006/relationships/image" Target="../media/image3.emf"/></Relationships>
</file>

<file path=ppt/slides/_rels/slide1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4.png"/><Relationship Id="rId4" Type="http://schemas.openxmlformats.org/officeDocument/2006/relationships/image" Target="../media/image3.emf"/></Relationships>
</file>

<file path=ppt/slides/_rels/slide12.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2.svg"/><Relationship Id="rId7" Type="http://schemas.openxmlformats.org/officeDocument/2006/relationships/image" Target="../media/image19.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3.emf"/></Relationships>
</file>

<file path=ppt/slides/_rels/slide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image" Target="../media/image3.emf"/></Relationships>
</file>

<file path=ppt/slides/_rels/slide1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23.png"/><Relationship Id="rId4" Type="http://schemas.openxmlformats.org/officeDocument/2006/relationships/image" Target="../media/image3.emf"/></Relationships>
</file>

<file path=ppt/slides/_rels/slide16.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svg"/><Relationship Id="rId7" Type="http://schemas.openxmlformats.org/officeDocument/2006/relationships/image" Target="../media/image2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5.png"/><Relationship Id="rId11" Type="http://schemas.openxmlformats.org/officeDocument/2006/relationships/image" Target="../media/image30.png"/><Relationship Id="rId5" Type="http://schemas.openxmlformats.org/officeDocument/2006/relationships/image" Target="../media/image24.png"/><Relationship Id="rId10" Type="http://schemas.openxmlformats.org/officeDocument/2006/relationships/image" Target="../media/image29.png"/><Relationship Id="rId4" Type="http://schemas.openxmlformats.org/officeDocument/2006/relationships/image" Target="../media/image3.emf"/><Relationship Id="rId9" Type="http://schemas.openxmlformats.org/officeDocument/2006/relationships/image" Target="../media/image28.png"/></Relationships>
</file>

<file path=ppt/slides/_rels/slide1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emf"/></Relationships>
</file>

<file path=ppt/slides/_rels/slide1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emf"/></Relationships>
</file>

<file path=ppt/slides/_rels/slide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emf"/></Relationships>
</file>

<file path=ppt/slides/_rels/slide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emf"/></Relationships>
</file>

<file path=ppt/slides/_rels/slide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emf"/></Relationships>
</file>

<file path=ppt/slides/_rels/slide6.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4.png"/><Relationship Id="rId4" Type="http://schemas.openxmlformats.org/officeDocument/2006/relationships/image" Target="../media/image3.emf"/></Relationships>
</file>

<file path=ppt/slides/_rels/slide7.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4.png"/><Relationship Id="rId4" Type="http://schemas.openxmlformats.org/officeDocument/2006/relationships/image" Target="../media/image3.emf"/></Relationships>
</file>

<file path=ppt/slides/_rels/slide8.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4.png"/><Relationship Id="rId4" Type="http://schemas.openxmlformats.org/officeDocument/2006/relationships/image" Target="../media/image3.emf"/></Relationships>
</file>

<file path=ppt/slides/_rels/slide9.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4.png"/><Relationship Id="rId4" Type="http://schemas.openxmlformats.org/officeDocument/2006/relationships/image" Target="../media/image3.emf"/></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grpSp>
        <p:nvGrpSpPr>
          <p:cNvPr id="2" name="Group 2"/>
          <p:cNvGrpSpPr/>
          <p:nvPr/>
        </p:nvGrpSpPr>
        <p:grpSpPr>
          <a:xfrm>
            <a:off x="-31071" y="0"/>
            <a:ext cx="4239083" cy="10287000"/>
            <a:chOff x="0" y="0"/>
            <a:chExt cx="5652111" cy="13716000"/>
          </a:xfrm>
        </p:grpSpPr>
        <p:grpSp>
          <p:nvGrpSpPr>
            <p:cNvPr id="3" name="Group 3"/>
            <p:cNvGrpSpPr/>
            <p:nvPr/>
          </p:nvGrpSpPr>
          <p:grpSpPr>
            <a:xfrm>
              <a:off x="2826056" y="0"/>
              <a:ext cx="2826056" cy="13716000"/>
              <a:chOff x="0" y="0"/>
              <a:chExt cx="558233" cy="2709333"/>
            </a:xfrm>
          </p:grpSpPr>
          <p:sp>
            <p:nvSpPr>
              <p:cNvPr id="4" name="Freeform 4"/>
              <p:cNvSpPr/>
              <p:nvPr/>
            </p:nvSpPr>
            <p:spPr>
              <a:xfrm>
                <a:off x="0" y="0"/>
                <a:ext cx="558233" cy="2709333"/>
              </a:xfrm>
              <a:custGeom>
                <a:avLst/>
                <a:gdLst/>
                <a:ahLst/>
                <a:cxnLst/>
                <a:rect l="l" t="t" r="r" b="b"/>
                <a:pathLst>
                  <a:path w="558233" h="2709333">
                    <a:moveTo>
                      <a:pt x="0" y="0"/>
                    </a:moveTo>
                    <a:lnTo>
                      <a:pt x="558233" y="0"/>
                    </a:lnTo>
                    <a:lnTo>
                      <a:pt x="558233" y="2709333"/>
                    </a:lnTo>
                    <a:lnTo>
                      <a:pt x="0" y="2709333"/>
                    </a:lnTo>
                    <a:close/>
                  </a:path>
                </a:pathLst>
              </a:custGeom>
              <a:solidFill>
                <a:srgbClr val="E9E0D9"/>
              </a:solidFill>
            </p:spPr>
          </p:sp>
          <p:sp>
            <p:nvSpPr>
              <p:cNvPr id="5" name="TextBox 5"/>
              <p:cNvSpPr txBox="1"/>
              <p:nvPr/>
            </p:nvSpPr>
            <p:spPr>
              <a:xfrm>
                <a:off x="0" y="-47625"/>
                <a:ext cx="558233" cy="2756958"/>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1413028" y="0"/>
              <a:ext cx="2826056" cy="13716000"/>
              <a:chOff x="0" y="0"/>
              <a:chExt cx="558233" cy="2709333"/>
            </a:xfrm>
          </p:grpSpPr>
          <p:sp>
            <p:nvSpPr>
              <p:cNvPr id="7" name="Freeform 7"/>
              <p:cNvSpPr/>
              <p:nvPr/>
            </p:nvSpPr>
            <p:spPr>
              <a:xfrm>
                <a:off x="0" y="0"/>
                <a:ext cx="558233" cy="2709333"/>
              </a:xfrm>
              <a:custGeom>
                <a:avLst/>
                <a:gdLst/>
                <a:ahLst/>
                <a:cxnLst/>
                <a:rect l="l" t="t" r="r" b="b"/>
                <a:pathLst>
                  <a:path w="558233" h="2709333">
                    <a:moveTo>
                      <a:pt x="0" y="0"/>
                    </a:moveTo>
                    <a:lnTo>
                      <a:pt x="558233" y="0"/>
                    </a:lnTo>
                    <a:lnTo>
                      <a:pt x="558233" y="2709333"/>
                    </a:lnTo>
                    <a:lnTo>
                      <a:pt x="0" y="2709333"/>
                    </a:lnTo>
                    <a:close/>
                  </a:path>
                </a:pathLst>
              </a:custGeom>
              <a:solidFill>
                <a:srgbClr val="9FC3D0"/>
              </a:solidFill>
            </p:spPr>
          </p:sp>
          <p:sp>
            <p:nvSpPr>
              <p:cNvPr id="8" name="TextBox 8"/>
              <p:cNvSpPr txBox="1"/>
              <p:nvPr/>
            </p:nvSpPr>
            <p:spPr>
              <a:xfrm>
                <a:off x="0" y="-47625"/>
                <a:ext cx="558233" cy="2756958"/>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a:off x="0" y="0"/>
              <a:ext cx="2826056" cy="13716000"/>
              <a:chOff x="0" y="0"/>
              <a:chExt cx="558233" cy="2709333"/>
            </a:xfrm>
          </p:grpSpPr>
          <p:sp>
            <p:nvSpPr>
              <p:cNvPr id="10" name="Freeform 10"/>
              <p:cNvSpPr/>
              <p:nvPr/>
            </p:nvSpPr>
            <p:spPr>
              <a:xfrm>
                <a:off x="0" y="0"/>
                <a:ext cx="558233" cy="2709333"/>
              </a:xfrm>
              <a:custGeom>
                <a:avLst/>
                <a:gdLst/>
                <a:ahLst/>
                <a:cxnLst/>
                <a:rect l="l" t="t" r="r" b="b"/>
                <a:pathLst>
                  <a:path w="558233" h="2709333">
                    <a:moveTo>
                      <a:pt x="0" y="0"/>
                    </a:moveTo>
                    <a:lnTo>
                      <a:pt x="558233" y="0"/>
                    </a:lnTo>
                    <a:lnTo>
                      <a:pt x="558233" y="2709333"/>
                    </a:lnTo>
                    <a:lnTo>
                      <a:pt x="0" y="2709333"/>
                    </a:lnTo>
                    <a:close/>
                  </a:path>
                </a:pathLst>
              </a:custGeom>
              <a:solidFill>
                <a:srgbClr val="E9C7C6"/>
              </a:solidFill>
            </p:spPr>
          </p:sp>
          <p:sp>
            <p:nvSpPr>
              <p:cNvPr id="11" name="TextBox 11"/>
              <p:cNvSpPr txBox="1"/>
              <p:nvPr/>
            </p:nvSpPr>
            <p:spPr>
              <a:xfrm>
                <a:off x="0" y="-47625"/>
                <a:ext cx="558233" cy="2756958"/>
              </a:xfrm>
              <a:prstGeom prst="rect">
                <a:avLst/>
              </a:prstGeom>
            </p:spPr>
            <p:txBody>
              <a:bodyPr lIns="50800" tIns="50800" rIns="50800" bIns="50800" rtlCol="0" anchor="ctr"/>
              <a:lstStyle/>
              <a:p>
                <a:pPr algn="ctr">
                  <a:lnSpc>
                    <a:spcPts val="2659"/>
                  </a:lnSpc>
                </a:pPr>
                <a:endParaRPr/>
              </a:p>
            </p:txBody>
          </p:sp>
        </p:grpSp>
      </p:grpSp>
      <p:sp>
        <p:nvSpPr>
          <p:cNvPr id="12" name="TextBox 12"/>
          <p:cNvSpPr txBox="1"/>
          <p:nvPr/>
        </p:nvSpPr>
        <p:spPr>
          <a:xfrm>
            <a:off x="4572000" y="2055152"/>
            <a:ext cx="10820400" cy="1606209"/>
          </a:xfrm>
          <a:prstGeom prst="rect">
            <a:avLst/>
          </a:prstGeom>
        </p:spPr>
        <p:txBody>
          <a:bodyPr wrap="square" lIns="0" tIns="0" rIns="0" bIns="0" rtlCol="0" anchor="t">
            <a:spAutoFit/>
          </a:bodyPr>
          <a:lstStyle/>
          <a:p>
            <a:pPr algn="ctr">
              <a:lnSpc>
                <a:spcPts val="14550"/>
              </a:lnSpc>
            </a:pPr>
            <a:r>
              <a:rPr lang="en-US" sz="6000" dirty="0">
                <a:solidFill>
                  <a:srgbClr val="000000"/>
                </a:solidFill>
                <a:latin typeface="Alatsi"/>
                <a:ea typeface="Alatsi"/>
                <a:cs typeface="Alatsi"/>
                <a:sym typeface="Alatsi"/>
              </a:rPr>
              <a:t>LIBRARY  MANAGEMENT  SYSTEM</a:t>
            </a:r>
          </a:p>
        </p:txBody>
      </p:sp>
      <p:sp>
        <p:nvSpPr>
          <p:cNvPr id="13" name="Freeform 13"/>
          <p:cNvSpPr/>
          <p:nvPr/>
        </p:nvSpPr>
        <p:spPr>
          <a:xfrm>
            <a:off x="12646898" y="-210192"/>
            <a:ext cx="7315200" cy="2477783"/>
          </a:xfrm>
          <a:custGeom>
            <a:avLst/>
            <a:gdLst/>
            <a:ahLst/>
            <a:cxnLst/>
            <a:rect l="l" t="t" r="r" b="b"/>
            <a:pathLst>
              <a:path w="7315200" h="2477783">
                <a:moveTo>
                  <a:pt x="0" y="0"/>
                </a:moveTo>
                <a:lnTo>
                  <a:pt x="7315200" y="0"/>
                </a:lnTo>
                <a:lnTo>
                  <a:pt x="7315200" y="2477784"/>
                </a:lnTo>
                <a:lnTo>
                  <a:pt x="0" y="247778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4" name="TextBox 14"/>
          <p:cNvSpPr txBox="1"/>
          <p:nvPr/>
        </p:nvSpPr>
        <p:spPr>
          <a:xfrm>
            <a:off x="9982200" y="5630322"/>
            <a:ext cx="7661981" cy="1354217"/>
          </a:xfrm>
          <a:prstGeom prst="rect">
            <a:avLst/>
          </a:prstGeom>
        </p:spPr>
        <p:txBody>
          <a:bodyPr wrap="square" lIns="0" tIns="0" rIns="0" bIns="0" rtlCol="0" anchor="t">
            <a:spAutoFit/>
          </a:bodyPr>
          <a:lstStyle/>
          <a:p>
            <a:pPr algn="l"/>
            <a:r>
              <a:rPr lang="en-US" sz="3200" dirty="0">
                <a:solidFill>
                  <a:srgbClr val="000000"/>
                </a:solidFill>
                <a:latin typeface="Alatsi"/>
                <a:ea typeface="Alatsi"/>
                <a:cs typeface="Alatsi"/>
                <a:sym typeface="Alatsi"/>
              </a:rPr>
              <a:t>Presented By : </a:t>
            </a:r>
            <a:endParaRPr lang="en-001" sz="1800" b="0" i="0" u="none" strike="noStrike" baseline="0" dirty="0">
              <a:solidFill>
                <a:srgbClr val="000000"/>
              </a:solidFill>
              <a:latin typeface="Times New Roman" panose="02020603050405020304" pitchFamily="18" charset="0"/>
            </a:endParaRPr>
          </a:p>
          <a:p>
            <a:r>
              <a:rPr lang="en-US" sz="2800" b="0" i="0" u="none" strike="noStrike" baseline="0" dirty="0">
                <a:solidFill>
                  <a:srgbClr val="000000"/>
                </a:solidFill>
                <a:latin typeface="Times New Roman" panose="02020603050405020304" pitchFamily="18" charset="0"/>
              </a:rPr>
              <a:t>                     </a:t>
            </a:r>
            <a:r>
              <a:rPr lang="en-US" sz="2800" b="1" i="0" u="none" strike="noStrike" baseline="0" dirty="0">
                <a:solidFill>
                  <a:srgbClr val="000000"/>
                </a:solidFill>
                <a:latin typeface="Times New Roman" panose="02020603050405020304" pitchFamily="18" charset="0"/>
              </a:rPr>
              <a:t>Samiul Sazid Sammo (2101049)</a:t>
            </a:r>
            <a:endParaRPr lang="en-US" sz="2800" dirty="0">
              <a:solidFill>
                <a:srgbClr val="000000"/>
              </a:solidFill>
              <a:latin typeface="Times New Roman" panose="02020603050405020304" pitchFamily="18" charset="0"/>
            </a:endParaRPr>
          </a:p>
          <a:p>
            <a:r>
              <a:rPr lang="en-US" sz="2800" b="1" i="0" u="none" strike="noStrike" baseline="0" dirty="0">
                <a:solidFill>
                  <a:srgbClr val="000000"/>
                </a:solidFill>
                <a:latin typeface="Times New Roman" panose="02020603050405020304" pitchFamily="18" charset="0"/>
              </a:rPr>
              <a:t>                     Mohammad Abu </a:t>
            </a:r>
            <a:r>
              <a:rPr lang="en-US" sz="2800" b="1" i="0" u="none" strike="noStrike" baseline="0" dirty="0" err="1">
                <a:solidFill>
                  <a:srgbClr val="000000"/>
                </a:solidFill>
                <a:latin typeface="Times New Roman" panose="02020603050405020304" pitchFamily="18" charset="0"/>
              </a:rPr>
              <a:t>Sufian</a:t>
            </a:r>
            <a:r>
              <a:rPr lang="en-US" sz="2800" b="1" i="0" u="none" strike="noStrike" baseline="0" dirty="0">
                <a:solidFill>
                  <a:srgbClr val="000000"/>
                </a:solidFill>
                <a:latin typeface="Times New Roman" panose="02020603050405020304" pitchFamily="18" charset="0"/>
              </a:rPr>
              <a:t> (2201051)</a:t>
            </a:r>
            <a:endParaRPr lang="en-US" sz="2800" b="0" i="0" u="none" strike="noStrike" baseline="0" dirty="0">
              <a:solidFill>
                <a:srgbClr val="000000"/>
              </a:solidFill>
              <a:latin typeface="Times New Roman" panose="02020603050405020304" pitchFamily="18" charset="0"/>
            </a:endParaRPr>
          </a:p>
        </p:txBody>
      </p:sp>
      <p:sp>
        <p:nvSpPr>
          <p:cNvPr id="15" name="TextBox 15"/>
          <p:cNvSpPr txBox="1"/>
          <p:nvPr/>
        </p:nvSpPr>
        <p:spPr>
          <a:xfrm>
            <a:off x="6019800" y="9105900"/>
            <a:ext cx="6882108" cy="533299"/>
          </a:xfrm>
          <a:prstGeom prst="rect">
            <a:avLst/>
          </a:prstGeom>
        </p:spPr>
        <p:txBody>
          <a:bodyPr lIns="0" tIns="0" rIns="0" bIns="0" rtlCol="0" anchor="t">
            <a:spAutoFit/>
          </a:bodyPr>
          <a:lstStyle/>
          <a:p>
            <a:pPr algn="ctr">
              <a:lnSpc>
                <a:spcPts val="4376"/>
              </a:lnSpc>
            </a:pPr>
            <a:r>
              <a:rPr lang="en-US" sz="3126" dirty="0">
                <a:solidFill>
                  <a:srgbClr val="000000"/>
                </a:solidFill>
                <a:latin typeface="Alatsi"/>
                <a:ea typeface="Alatsi"/>
                <a:cs typeface="Alatsi"/>
                <a:sym typeface="Alatsi"/>
              </a:rPr>
              <a:t>BDU | 2025</a:t>
            </a:r>
          </a:p>
        </p:txBody>
      </p:sp>
      <p:sp>
        <p:nvSpPr>
          <p:cNvPr id="16" name="Freeform 16"/>
          <p:cNvSpPr/>
          <p:nvPr/>
        </p:nvSpPr>
        <p:spPr>
          <a:xfrm>
            <a:off x="11118095" y="9258300"/>
            <a:ext cx="7315200" cy="2477783"/>
          </a:xfrm>
          <a:custGeom>
            <a:avLst/>
            <a:gdLst/>
            <a:ahLst/>
            <a:cxnLst/>
            <a:rect l="l" t="t" r="r" b="b"/>
            <a:pathLst>
              <a:path w="7315200" h="2477783">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pic>
        <p:nvPicPr>
          <p:cNvPr id="18" name="Picture 17">
            <a:extLst>
              <a:ext uri="{FF2B5EF4-FFF2-40B4-BE49-F238E27FC236}">
                <a16:creationId xmlns:a16="http://schemas.microsoft.com/office/drawing/2014/main" id="{21AB8A1E-E9C4-B094-E3C6-3CEC938C634B}"/>
              </a:ext>
            </a:extLst>
          </p:cNvPr>
          <p:cNvPicPr>
            <a:picLocks noChangeAspect="1"/>
          </p:cNvPicPr>
          <p:nvPr/>
        </p:nvPicPr>
        <p:blipFill>
          <a:blip r:embed="rId4"/>
          <a:stretch>
            <a:fillRect/>
          </a:stretch>
        </p:blipFill>
        <p:spPr>
          <a:xfrm>
            <a:off x="8159138" y="367510"/>
            <a:ext cx="2603431" cy="1322378"/>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a:extLst>
            <a:ext uri="{FF2B5EF4-FFF2-40B4-BE49-F238E27FC236}">
              <a16:creationId xmlns:a16="http://schemas.microsoft.com/office/drawing/2014/main" id="{510981A0-4332-46E8-CEEF-2703EED14172}"/>
            </a:ext>
          </a:extLst>
        </p:cNvPr>
        <p:cNvGrpSpPr/>
        <p:nvPr/>
      </p:nvGrpSpPr>
      <p:grpSpPr>
        <a:xfrm>
          <a:off x="0" y="0"/>
          <a:ext cx="0" cy="0"/>
          <a:chOff x="0" y="0"/>
          <a:chExt cx="0" cy="0"/>
        </a:xfrm>
      </p:grpSpPr>
      <p:sp>
        <p:nvSpPr>
          <p:cNvPr id="3" name="AutoShape 3">
            <a:extLst>
              <a:ext uri="{FF2B5EF4-FFF2-40B4-BE49-F238E27FC236}">
                <a16:creationId xmlns:a16="http://schemas.microsoft.com/office/drawing/2014/main" id="{0082E713-21BE-D70F-7F77-7298BB68B19A}"/>
              </a:ext>
            </a:extLst>
          </p:cNvPr>
          <p:cNvSpPr/>
          <p:nvPr/>
        </p:nvSpPr>
        <p:spPr>
          <a:xfrm>
            <a:off x="-260768" y="9715500"/>
            <a:ext cx="7105264" cy="19050"/>
          </a:xfrm>
          <a:prstGeom prst="line">
            <a:avLst/>
          </a:prstGeom>
          <a:ln w="114300" cap="flat">
            <a:solidFill>
              <a:srgbClr val="9FC3D0"/>
            </a:solidFill>
            <a:prstDash val="solid"/>
            <a:headEnd type="none" w="sm" len="sm"/>
            <a:tailEnd type="none" w="sm" len="sm"/>
          </a:ln>
        </p:spPr>
      </p:sp>
      <p:sp>
        <p:nvSpPr>
          <p:cNvPr id="4" name="AutoShape 4">
            <a:extLst>
              <a:ext uri="{FF2B5EF4-FFF2-40B4-BE49-F238E27FC236}">
                <a16:creationId xmlns:a16="http://schemas.microsoft.com/office/drawing/2014/main" id="{64F5A883-A276-BD36-1B7B-A82720413075}"/>
              </a:ext>
            </a:extLst>
          </p:cNvPr>
          <p:cNvSpPr/>
          <p:nvPr/>
        </p:nvSpPr>
        <p:spPr>
          <a:xfrm>
            <a:off x="11430000" y="9715500"/>
            <a:ext cx="7105264" cy="19050"/>
          </a:xfrm>
          <a:prstGeom prst="line">
            <a:avLst/>
          </a:prstGeom>
          <a:ln w="114300" cap="flat">
            <a:solidFill>
              <a:srgbClr val="9FC3D0"/>
            </a:solidFill>
            <a:prstDash val="solid"/>
            <a:headEnd type="none" w="sm" len="sm"/>
            <a:tailEnd type="none" w="sm" len="sm"/>
          </a:ln>
        </p:spPr>
      </p:sp>
      <p:sp>
        <p:nvSpPr>
          <p:cNvPr id="5" name="Freeform 5">
            <a:extLst>
              <a:ext uri="{FF2B5EF4-FFF2-40B4-BE49-F238E27FC236}">
                <a16:creationId xmlns:a16="http://schemas.microsoft.com/office/drawing/2014/main" id="{0367FAC8-9807-1D7A-FB71-030D98F49B3F}"/>
              </a:ext>
            </a:extLst>
          </p:cNvPr>
          <p:cNvSpPr/>
          <p:nvPr/>
        </p:nvSpPr>
        <p:spPr>
          <a:xfrm>
            <a:off x="12982861" y="5933231"/>
            <a:ext cx="7315200" cy="2477783"/>
          </a:xfrm>
          <a:custGeom>
            <a:avLst/>
            <a:gdLst/>
            <a:ahLst/>
            <a:cxnLst/>
            <a:rect l="l" t="t" r="r" b="b"/>
            <a:pathLst>
              <a:path w="7315200" h="2477783">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8" name="TextBox 8">
            <a:extLst>
              <a:ext uri="{FF2B5EF4-FFF2-40B4-BE49-F238E27FC236}">
                <a16:creationId xmlns:a16="http://schemas.microsoft.com/office/drawing/2014/main" id="{A032EBC1-7C42-3631-9630-BCB383212315}"/>
              </a:ext>
            </a:extLst>
          </p:cNvPr>
          <p:cNvSpPr txBox="1"/>
          <p:nvPr/>
        </p:nvSpPr>
        <p:spPr>
          <a:xfrm>
            <a:off x="2553980" y="120489"/>
            <a:ext cx="13180039" cy="1346522"/>
          </a:xfrm>
          <a:prstGeom prst="rect">
            <a:avLst/>
          </a:prstGeom>
        </p:spPr>
        <p:txBody>
          <a:bodyPr lIns="0" tIns="0" rIns="0" bIns="0" rtlCol="0" anchor="t">
            <a:spAutoFit/>
          </a:bodyPr>
          <a:lstStyle/>
          <a:p>
            <a:pPr algn="ctr">
              <a:lnSpc>
                <a:spcPts val="11899"/>
              </a:lnSpc>
            </a:pPr>
            <a:r>
              <a:rPr lang="en-US" sz="5400" dirty="0">
                <a:solidFill>
                  <a:srgbClr val="000000"/>
                </a:solidFill>
                <a:latin typeface="Alatsi"/>
                <a:ea typeface="Alatsi"/>
                <a:cs typeface="Alatsi"/>
                <a:sym typeface="Alatsi"/>
              </a:rPr>
              <a:t>User Functionality</a:t>
            </a:r>
          </a:p>
        </p:txBody>
      </p:sp>
      <p:grpSp>
        <p:nvGrpSpPr>
          <p:cNvPr id="9" name="Group 9">
            <a:extLst>
              <a:ext uri="{FF2B5EF4-FFF2-40B4-BE49-F238E27FC236}">
                <a16:creationId xmlns:a16="http://schemas.microsoft.com/office/drawing/2014/main" id="{5326BC70-692F-FA72-D115-89CB24C77C4B}"/>
              </a:ext>
            </a:extLst>
          </p:cNvPr>
          <p:cNvGrpSpPr/>
          <p:nvPr/>
        </p:nvGrpSpPr>
        <p:grpSpPr>
          <a:xfrm>
            <a:off x="15859155" y="0"/>
            <a:ext cx="1562612" cy="1673225"/>
            <a:chOff x="0" y="0"/>
            <a:chExt cx="2083482" cy="2230967"/>
          </a:xfrm>
        </p:grpSpPr>
        <p:grpSp>
          <p:nvGrpSpPr>
            <p:cNvPr id="10" name="Group 10">
              <a:extLst>
                <a:ext uri="{FF2B5EF4-FFF2-40B4-BE49-F238E27FC236}">
                  <a16:creationId xmlns:a16="http://schemas.microsoft.com/office/drawing/2014/main" id="{82FF9708-4DDE-D9DD-4ADA-97AA68DE23D2}"/>
                </a:ext>
              </a:extLst>
            </p:cNvPr>
            <p:cNvGrpSpPr/>
            <p:nvPr/>
          </p:nvGrpSpPr>
          <p:grpSpPr>
            <a:xfrm>
              <a:off x="75599" y="0"/>
              <a:ext cx="1932284" cy="2230967"/>
              <a:chOff x="0" y="0"/>
              <a:chExt cx="703982" cy="812800"/>
            </a:xfrm>
          </p:grpSpPr>
          <p:sp>
            <p:nvSpPr>
              <p:cNvPr id="11" name="Freeform 11">
                <a:extLst>
                  <a:ext uri="{FF2B5EF4-FFF2-40B4-BE49-F238E27FC236}">
                    <a16:creationId xmlns:a16="http://schemas.microsoft.com/office/drawing/2014/main" id="{D2FADE09-BDBE-D4F5-8A2C-9CF2F510FC8A}"/>
                  </a:ext>
                </a:extLst>
              </p:cNvPr>
              <p:cNvSpPr/>
              <p:nvPr/>
            </p:nvSpPr>
            <p:spPr>
              <a:xfrm>
                <a:off x="0" y="0"/>
                <a:ext cx="703982" cy="812800"/>
              </a:xfrm>
              <a:custGeom>
                <a:avLst/>
                <a:gdLst/>
                <a:ahLst/>
                <a:cxnLst/>
                <a:rect l="l" t="t" r="r" b="b"/>
                <a:pathLst>
                  <a:path w="703982" h="812800">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sp>
          <p:sp>
            <p:nvSpPr>
              <p:cNvPr id="12" name="TextBox 12">
                <a:extLst>
                  <a:ext uri="{FF2B5EF4-FFF2-40B4-BE49-F238E27FC236}">
                    <a16:creationId xmlns:a16="http://schemas.microsoft.com/office/drawing/2014/main" id="{22F176FF-7AC3-A3CC-054C-8CE52961D6C9}"/>
                  </a:ext>
                </a:extLst>
              </p:cNvPr>
              <p:cNvSpPr txBox="1"/>
              <p:nvPr/>
            </p:nvSpPr>
            <p:spPr>
              <a:xfrm>
                <a:off x="0" y="-47625"/>
                <a:ext cx="703982" cy="733425"/>
              </a:xfrm>
              <a:prstGeom prst="rect">
                <a:avLst/>
              </a:prstGeom>
            </p:spPr>
            <p:txBody>
              <a:bodyPr lIns="50800" tIns="50800" rIns="50800" bIns="50800" rtlCol="0" anchor="ctr"/>
              <a:lstStyle/>
              <a:p>
                <a:pPr algn="ctr">
                  <a:lnSpc>
                    <a:spcPts val="2659"/>
                  </a:lnSpc>
                </a:pPr>
                <a:endParaRPr/>
              </a:p>
            </p:txBody>
          </p:sp>
        </p:grpSp>
        <p:sp>
          <p:nvSpPr>
            <p:cNvPr id="13" name="TextBox 13">
              <a:extLst>
                <a:ext uri="{FF2B5EF4-FFF2-40B4-BE49-F238E27FC236}">
                  <a16:creationId xmlns:a16="http://schemas.microsoft.com/office/drawing/2014/main" id="{74B2DC18-705B-38F5-A76A-EA304E77EC41}"/>
                </a:ext>
              </a:extLst>
            </p:cNvPr>
            <p:cNvSpPr txBox="1"/>
            <p:nvPr/>
          </p:nvSpPr>
          <p:spPr>
            <a:xfrm>
              <a:off x="0" y="437582"/>
              <a:ext cx="2083482" cy="1241504"/>
            </a:xfrm>
            <a:prstGeom prst="rect">
              <a:avLst/>
            </a:prstGeom>
          </p:spPr>
          <p:txBody>
            <a:bodyPr lIns="0" tIns="0" rIns="0" bIns="0" rtlCol="0" anchor="t">
              <a:spAutoFit/>
            </a:bodyPr>
            <a:lstStyle/>
            <a:p>
              <a:pPr algn="ctr">
                <a:lnSpc>
                  <a:spcPts val="7805"/>
                </a:lnSpc>
              </a:pPr>
              <a:r>
                <a:rPr lang="en-US" sz="5575" b="1" dirty="0">
                  <a:solidFill>
                    <a:srgbClr val="000000"/>
                  </a:solidFill>
                  <a:latin typeface="Open Sans Bold"/>
                  <a:ea typeface="Open Sans Bold"/>
                  <a:cs typeface="Open Sans Bold"/>
                  <a:sym typeface="Open Sans Bold"/>
                </a:rPr>
                <a:t>9</a:t>
              </a:r>
            </a:p>
          </p:txBody>
        </p:sp>
      </p:grpSp>
      <p:sp>
        <p:nvSpPr>
          <p:cNvPr id="14" name="Freeform 14">
            <a:extLst>
              <a:ext uri="{FF2B5EF4-FFF2-40B4-BE49-F238E27FC236}">
                <a16:creationId xmlns:a16="http://schemas.microsoft.com/office/drawing/2014/main" id="{4FB0FB2A-8559-C6B6-8DA2-E431B201B3B0}"/>
              </a:ext>
            </a:extLst>
          </p:cNvPr>
          <p:cNvSpPr/>
          <p:nvPr/>
        </p:nvSpPr>
        <p:spPr>
          <a:xfrm>
            <a:off x="-3482681" y="-210192"/>
            <a:ext cx="7315200" cy="2477783"/>
          </a:xfrm>
          <a:custGeom>
            <a:avLst/>
            <a:gdLst/>
            <a:ahLst/>
            <a:cxnLst/>
            <a:rect l="l" t="t" r="r" b="b"/>
            <a:pathLst>
              <a:path w="7315200" h="2477783">
                <a:moveTo>
                  <a:pt x="0" y="0"/>
                </a:moveTo>
                <a:lnTo>
                  <a:pt x="7315200" y="0"/>
                </a:lnTo>
                <a:lnTo>
                  <a:pt x="7315200" y="2477784"/>
                </a:lnTo>
                <a:lnTo>
                  <a:pt x="0" y="247778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pic>
        <p:nvPicPr>
          <p:cNvPr id="16" name="Picture 15">
            <a:extLst>
              <a:ext uri="{FF2B5EF4-FFF2-40B4-BE49-F238E27FC236}">
                <a16:creationId xmlns:a16="http://schemas.microsoft.com/office/drawing/2014/main" id="{7A6A791B-E936-1BAF-02F5-94C3DE08D0C3}"/>
              </a:ext>
            </a:extLst>
          </p:cNvPr>
          <p:cNvPicPr>
            <a:picLocks noChangeAspect="1"/>
          </p:cNvPicPr>
          <p:nvPr/>
        </p:nvPicPr>
        <p:blipFill>
          <a:blip r:embed="rId4"/>
          <a:stretch>
            <a:fillRect/>
          </a:stretch>
        </p:blipFill>
        <p:spPr>
          <a:xfrm>
            <a:off x="8616103" y="9388763"/>
            <a:ext cx="1125208" cy="571534"/>
          </a:xfrm>
          <a:prstGeom prst="rect">
            <a:avLst/>
          </a:prstGeom>
        </p:spPr>
      </p:pic>
      <p:sp>
        <p:nvSpPr>
          <p:cNvPr id="6" name="TextBox 5">
            <a:extLst>
              <a:ext uri="{FF2B5EF4-FFF2-40B4-BE49-F238E27FC236}">
                <a16:creationId xmlns:a16="http://schemas.microsoft.com/office/drawing/2014/main" id="{C43592EF-E2EE-D066-975B-AEA65FE125C1}"/>
              </a:ext>
            </a:extLst>
          </p:cNvPr>
          <p:cNvSpPr txBox="1"/>
          <p:nvPr/>
        </p:nvSpPr>
        <p:spPr>
          <a:xfrm>
            <a:off x="1429889" y="2200295"/>
            <a:ext cx="2944318" cy="586699"/>
          </a:xfrm>
          <a:prstGeom prst="rect">
            <a:avLst/>
          </a:prstGeom>
          <a:noFill/>
        </p:spPr>
        <p:txBody>
          <a:bodyPr wrap="square">
            <a:spAutoFit/>
          </a:bodyPr>
          <a:lstStyle/>
          <a:p>
            <a:pPr algn="l">
              <a:lnSpc>
                <a:spcPts val="4339"/>
              </a:lnSpc>
            </a:pPr>
            <a:r>
              <a:rPr lang="en-US" sz="2400" b="1" dirty="0">
                <a:solidFill>
                  <a:srgbClr val="000000"/>
                </a:solidFill>
                <a:latin typeface="Alatsi"/>
                <a:ea typeface="Alatsi"/>
                <a:cs typeface="Alatsi"/>
                <a:sym typeface="Alatsi"/>
              </a:rPr>
              <a:t>My transactions</a:t>
            </a:r>
          </a:p>
        </p:txBody>
      </p:sp>
      <p:pic>
        <p:nvPicPr>
          <p:cNvPr id="7" name="Picture 6">
            <a:extLst>
              <a:ext uri="{FF2B5EF4-FFF2-40B4-BE49-F238E27FC236}">
                <a16:creationId xmlns:a16="http://schemas.microsoft.com/office/drawing/2014/main" id="{87698A71-E00B-A39E-555C-0C3545563909}"/>
              </a:ext>
            </a:extLst>
          </p:cNvPr>
          <p:cNvPicPr>
            <a:picLocks noChangeAspect="1"/>
          </p:cNvPicPr>
          <p:nvPr/>
        </p:nvPicPr>
        <p:blipFill>
          <a:blip r:embed="rId5"/>
          <a:stretch>
            <a:fillRect/>
          </a:stretch>
        </p:blipFill>
        <p:spPr>
          <a:xfrm>
            <a:off x="826958" y="2380569"/>
            <a:ext cx="412614" cy="412614"/>
          </a:xfrm>
          <a:prstGeom prst="rect">
            <a:avLst/>
          </a:prstGeom>
        </p:spPr>
      </p:pic>
      <p:pic>
        <p:nvPicPr>
          <p:cNvPr id="23" name="Picture 22">
            <a:extLst>
              <a:ext uri="{FF2B5EF4-FFF2-40B4-BE49-F238E27FC236}">
                <a16:creationId xmlns:a16="http://schemas.microsoft.com/office/drawing/2014/main" id="{4A10B8C3-2934-0E34-9CE8-BFD6338FEB0C}"/>
              </a:ext>
            </a:extLst>
          </p:cNvPr>
          <p:cNvPicPr>
            <a:picLocks noChangeAspect="1"/>
          </p:cNvPicPr>
          <p:nvPr/>
        </p:nvPicPr>
        <p:blipFill>
          <a:blip r:embed="rId5"/>
          <a:stretch>
            <a:fillRect/>
          </a:stretch>
        </p:blipFill>
        <p:spPr>
          <a:xfrm>
            <a:off x="10453160" y="2287337"/>
            <a:ext cx="412614" cy="412614"/>
          </a:xfrm>
          <a:prstGeom prst="rect">
            <a:avLst/>
          </a:prstGeom>
        </p:spPr>
      </p:pic>
      <p:sp>
        <p:nvSpPr>
          <p:cNvPr id="24" name="TextBox 23">
            <a:extLst>
              <a:ext uri="{FF2B5EF4-FFF2-40B4-BE49-F238E27FC236}">
                <a16:creationId xmlns:a16="http://schemas.microsoft.com/office/drawing/2014/main" id="{89A576E3-0644-6E3A-7DDE-D573E76708BB}"/>
              </a:ext>
            </a:extLst>
          </p:cNvPr>
          <p:cNvSpPr txBox="1"/>
          <p:nvPr/>
        </p:nvSpPr>
        <p:spPr>
          <a:xfrm>
            <a:off x="11049000" y="2226953"/>
            <a:ext cx="1639423" cy="523220"/>
          </a:xfrm>
          <a:prstGeom prst="rect">
            <a:avLst/>
          </a:prstGeom>
          <a:noFill/>
        </p:spPr>
        <p:txBody>
          <a:bodyPr wrap="none" rtlCol="0">
            <a:spAutoFit/>
          </a:bodyPr>
          <a:lstStyle/>
          <a:p>
            <a:r>
              <a:rPr lang="en-US" sz="2800" b="1" dirty="0"/>
              <a:t>Payments</a:t>
            </a:r>
            <a:endParaRPr lang="en-001" sz="2800" b="1" dirty="0"/>
          </a:p>
        </p:txBody>
      </p:sp>
      <p:pic>
        <p:nvPicPr>
          <p:cNvPr id="15" name="Picture 14">
            <a:extLst>
              <a:ext uri="{FF2B5EF4-FFF2-40B4-BE49-F238E27FC236}">
                <a16:creationId xmlns:a16="http://schemas.microsoft.com/office/drawing/2014/main" id="{13CE5AED-2909-B9BB-B0F7-9D80BC93C2BF}"/>
              </a:ext>
            </a:extLst>
          </p:cNvPr>
          <p:cNvPicPr>
            <a:picLocks noChangeAspect="1"/>
          </p:cNvPicPr>
          <p:nvPr/>
        </p:nvPicPr>
        <p:blipFill>
          <a:blip r:embed="rId6"/>
          <a:stretch>
            <a:fillRect/>
          </a:stretch>
        </p:blipFill>
        <p:spPr>
          <a:xfrm>
            <a:off x="1429889" y="3057677"/>
            <a:ext cx="7677839" cy="4995042"/>
          </a:xfrm>
          <a:prstGeom prst="rect">
            <a:avLst/>
          </a:prstGeom>
        </p:spPr>
      </p:pic>
      <p:pic>
        <p:nvPicPr>
          <p:cNvPr id="19" name="Picture 18">
            <a:extLst>
              <a:ext uri="{FF2B5EF4-FFF2-40B4-BE49-F238E27FC236}">
                <a16:creationId xmlns:a16="http://schemas.microsoft.com/office/drawing/2014/main" id="{E91BEA6C-D1D1-5E29-46FE-9EFAD21E1F01}"/>
              </a:ext>
            </a:extLst>
          </p:cNvPr>
          <p:cNvPicPr>
            <a:picLocks noChangeAspect="1"/>
          </p:cNvPicPr>
          <p:nvPr/>
        </p:nvPicPr>
        <p:blipFill>
          <a:blip r:embed="rId7"/>
          <a:stretch>
            <a:fillRect/>
          </a:stretch>
        </p:blipFill>
        <p:spPr>
          <a:xfrm>
            <a:off x="9768793" y="3091087"/>
            <a:ext cx="8356123" cy="3350523"/>
          </a:xfrm>
          <a:prstGeom prst="rect">
            <a:avLst/>
          </a:prstGeom>
        </p:spPr>
      </p:pic>
    </p:spTree>
    <p:extLst>
      <p:ext uri="{BB962C8B-B14F-4D97-AF65-F5344CB8AC3E}">
        <p14:creationId xmlns:p14="http://schemas.microsoft.com/office/powerpoint/2010/main" val="37037189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a:extLst>
            <a:ext uri="{FF2B5EF4-FFF2-40B4-BE49-F238E27FC236}">
              <a16:creationId xmlns:a16="http://schemas.microsoft.com/office/drawing/2014/main" id="{9EBC5347-9180-159D-5AB3-AA4DE9877124}"/>
            </a:ext>
          </a:extLst>
        </p:cNvPr>
        <p:cNvGrpSpPr/>
        <p:nvPr/>
      </p:nvGrpSpPr>
      <p:grpSpPr>
        <a:xfrm>
          <a:off x="0" y="0"/>
          <a:ext cx="0" cy="0"/>
          <a:chOff x="0" y="0"/>
          <a:chExt cx="0" cy="0"/>
        </a:xfrm>
      </p:grpSpPr>
      <p:sp>
        <p:nvSpPr>
          <p:cNvPr id="3" name="AutoShape 3">
            <a:extLst>
              <a:ext uri="{FF2B5EF4-FFF2-40B4-BE49-F238E27FC236}">
                <a16:creationId xmlns:a16="http://schemas.microsoft.com/office/drawing/2014/main" id="{0386E507-BA96-EBF5-5745-E27C7025FB90}"/>
              </a:ext>
            </a:extLst>
          </p:cNvPr>
          <p:cNvSpPr/>
          <p:nvPr/>
        </p:nvSpPr>
        <p:spPr>
          <a:xfrm>
            <a:off x="-260768" y="9715500"/>
            <a:ext cx="7105264" cy="19050"/>
          </a:xfrm>
          <a:prstGeom prst="line">
            <a:avLst/>
          </a:prstGeom>
          <a:ln w="114300" cap="flat">
            <a:solidFill>
              <a:srgbClr val="9FC3D0"/>
            </a:solidFill>
            <a:prstDash val="solid"/>
            <a:headEnd type="none" w="sm" len="sm"/>
            <a:tailEnd type="none" w="sm" len="sm"/>
          </a:ln>
        </p:spPr>
      </p:sp>
      <p:sp>
        <p:nvSpPr>
          <p:cNvPr id="4" name="AutoShape 4">
            <a:extLst>
              <a:ext uri="{FF2B5EF4-FFF2-40B4-BE49-F238E27FC236}">
                <a16:creationId xmlns:a16="http://schemas.microsoft.com/office/drawing/2014/main" id="{DA2C857C-75E1-841C-F043-140708907CEE}"/>
              </a:ext>
            </a:extLst>
          </p:cNvPr>
          <p:cNvSpPr/>
          <p:nvPr/>
        </p:nvSpPr>
        <p:spPr>
          <a:xfrm>
            <a:off x="11430000" y="9715500"/>
            <a:ext cx="7105264" cy="19050"/>
          </a:xfrm>
          <a:prstGeom prst="line">
            <a:avLst/>
          </a:prstGeom>
          <a:ln w="114300" cap="flat">
            <a:solidFill>
              <a:srgbClr val="9FC3D0"/>
            </a:solidFill>
            <a:prstDash val="solid"/>
            <a:headEnd type="none" w="sm" len="sm"/>
            <a:tailEnd type="none" w="sm" len="sm"/>
          </a:ln>
        </p:spPr>
      </p:sp>
      <p:sp>
        <p:nvSpPr>
          <p:cNvPr id="5" name="Freeform 5">
            <a:extLst>
              <a:ext uri="{FF2B5EF4-FFF2-40B4-BE49-F238E27FC236}">
                <a16:creationId xmlns:a16="http://schemas.microsoft.com/office/drawing/2014/main" id="{43186600-52E8-F857-02F3-3885C3E39F01}"/>
              </a:ext>
            </a:extLst>
          </p:cNvPr>
          <p:cNvSpPr/>
          <p:nvPr/>
        </p:nvSpPr>
        <p:spPr>
          <a:xfrm>
            <a:off x="12982861" y="5933231"/>
            <a:ext cx="7315200" cy="2477783"/>
          </a:xfrm>
          <a:custGeom>
            <a:avLst/>
            <a:gdLst/>
            <a:ahLst/>
            <a:cxnLst/>
            <a:rect l="l" t="t" r="r" b="b"/>
            <a:pathLst>
              <a:path w="7315200" h="2477783">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8" name="TextBox 8">
            <a:extLst>
              <a:ext uri="{FF2B5EF4-FFF2-40B4-BE49-F238E27FC236}">
                <a16:creationId xmlns:a16="http://schemas.microsoft.com/office/drawing/2014/main" id="{E247F740-C26E-8D51-BEE8-E0323921B5EC}"/>
              </a:ext>
            </a:extLst>
          </p:cNvPr>
          <p:cNvSpPr txBox="1"/>
          <p:nvPr/>
        </p:nvSpPr>
        <p:spPr>
          <a:xfrm>
            <a:off x="2553980" y="120489"/>
            <a:ext cx="13180039" cy="1346522"/>
          </a:xfrm>
          <a:prstGeom prst="rect">
            <a:avLst/>
          </a:prstGeom>
        </p:spPr>
        <p:txBody>
          <a:bodyPr lIns="0" tIns="0" rIns="0" bIns="0" rtlCol="0" anchor="t">
            <a:spAutoFit/>
          </a:bodyPr>
          <a:lstStyle/>
          <a:p>
            <a:pPr algn="ctr">
              <a:lnSpc>
                <a:spcPts val="11899"/>
              </a:lnSpc>
            </a:pPr>
            <a:r>
              <a:rPr lang="en-US" sz="5400" dirty="0">
                <a:solidFill>
                  <a:srgbClr val="000000"/>
                </a:solidFill>
                <a:latin typeface="Alatsi"/>
                <a:ea typeface="Alatsi"/>
                <a:cs typeface="Alatsi"/>
                <a:sym typeface="Alatsi"/>
              </a:rPr>
              <a:t>User Functionality</a:t>
            </a:r>
          </a:p>
        </p:txBody>
      </p:sp>
      <p:grpSp>
        <p:nvGrpSpPr>
          <p:cNvPr id="9" name="Group 9">
            <a:extLst>
              <a:ext uri="{FF2B5EF4-FFF2-40B4-BE49-F238E27FC236}">
                <a16:creationId xmlns:a16="http://schemas.microsoft.com/office/drawing/2014/main" id="{23475B84-5DE6-9E8F-5405-B22F6F15BE3F}"/>
              </a:ext>
            </a:extLst>
          </p:cNvPr>
          <p:cNvGrpSpPr/>
          <p:nvPr/>
        </p:nvGrpSpPr>
        <p:grpSpPr>
          <a:xfrm>
            <a:off x="15859155" y="0"/>
            <a:ext cx="1562612" cy="1673225"/>
            <a:chOff x="0" y="0"/>
            <a:chExt cx="2083482" cy="2230967"/>
          </a:xfrm>
        </p:grpSpPr>
        <p:grpSp>
          <p:nvGrpSpPr>
            <p:cNvPr id="10" name="Group 10">
              <a:extLst>
                <a:ext uri="{FF2B5EF4-FFF2-40B4-BE49-F238E27FC236}">
                  <a16:creationId xmlns:a16="http://schemas.microsoft.com/office/drawing/2014/main" id="{FDEF040B-E604-7890-8D31-134D6421B950}"/>
                </a:ext>
              </a:extLst>
            </p:cNvPr>
            <p:cNvGrpSpPr/>
            <p:nvPr/>
          </p:nvGrpSpPr>
          <p:grpSpPr>
            <a:xfrm>
              <a:off x="75599" y="0"/>
              <a:ext cx="1932284" cy="2230967"/>
              <a:chOff x="0" y="0"/>
              <a:chExt cx="703982" cy="812800"/>
            </a:xfrm>
          </p:grpSpPr>
          <p:sp>
            <p:nvSpPr>
              <p:cNvPr id="11" name="Freeform 11">
                <a:extLst>
                  <a:ext uri="{FF2B5EF4-FFF2-40B4-BE49-F238E27FC236}">
                    <a16:creationId xmlns:a16="http://schemas.microsoft.com/office/drawing/2014/main" id="{F887A376-007F-C64E-12B3-02A8F22E8E1F}"/>
                  </a:ext>
                </a:extLst>
              </p:cNvPr>
              <p:cNvSpPr/>
              <p:nvPr/>
            </p:nvSpPr>
            <p:spPr>
              <a:xfrm>
                <a:off x="0" y="0"/>
                <a:ext cx="703982" cy="812800"/>
              </a:xfrm>
              <a:custGeom>
                <a:avLst/>
                <a:gdLst/>
                <a:ahLst/>
                <a:cxnLst/>
                <a:rect l="l" t="t" r="r" b="b"/>
                <a:pathLst>
                  <a:path w="703982" h="812800">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sp>
          <p:sp>
            <p:nvSpPr>
              <p:cNvPr id="12" name="TextBox 12">
                <a:extLst>
                  <a:ext uri="{FF2B5EF4-FFF2-40B4-BE49-F238E27FC236}">
                    <a16:creationId xmlns:a16="http://schemas.microsoft.com/office/drawing/2014/main" id="{67A658CF-9602-1BDB-1515-565E9D01F057}"/>
                  </a:ext>
                </a:extLst>
              </p:cNvPr>
              <p:cNvSpPr txBox="1"/>
              <p:nvPr/>
            </p:nvSpPr>
            <p:spPr>
              <a:xfrm>
                <a:off x="0" y="-47625"/>
                <a:ext cx="703982" cy="733425"/>
              </a:xfrm>
              <a:prstGeom prst="rect">
                <a:avLst/>
              </a:prstGeom>
            </p:spPr>
            <p:txBody>
              <a:bodyPr lIns="50800" tIns="50800" rIns="50800" bIns="50800" rtlCol="0" anchor="ctr"/>
              <a:lstStyle/>
              <a:p>
                <a:pPr algn="ctr">
                  <a:lnSpc>
                    <a:spcPts val="2659"/>
                  </a:lnSpc>
                </a:pPr>
                <a:endParaRPr/>
              </a:p>
            </p:txBody>
          </p:sp>
        </p:grpSp>
        <p:sp>
          <p:nvSpPr>
            <p:cNvPr id="13" name="TextBox 13">
              <a:extLst>
                <a:ext uri="{FF2B5EF4-FFF2-40B4-BE49-F238E27FC236}">
                  <a16:creationId xmlns:a16="http://schemas.microsoft.com/office/drawing/2014/main" id="{5572CFBF-A6C0-7457-5E49-B73A40E92FB3}"/>
                </a:ext>
              </a:extLst>
            </p:cNvPr>
            <p:cNvSpPr txBox="1"/>
            <p:nvPr/>
          </p:nvSpPr>
          <p:spPr>
            <a:xfrm>
              <a:off x="0" y="437582"/>
              <a:ext cx="2083482" cy="1241504"/>
            </a:xfrm>
            <a:prstGeom prst="rect">
              <a:avLst/>
            </a:prstGeom>
          </p:spPr>
          <p:txBody>
            <a:bodyPr lIns="0" tIns="0" rIns="0" bIns="0" rtlCol="0" anchor="t">
              <a:spAutoFit/>
            </a:bodyPr>
            <a:lstStyle/>
            <a:p>
              <a:pPr algn="ctr">
                <a:lnSpc>
                  <a:spcPts val="7805"/>
                </a:lnSpc>
              </a:pPr>
              <a:r>
                <a:rPr lang="en-US" sz="5575" b="1" dirty="0">
                  <a:solidFill>
                    <a:srgbClr val="000000"/>
                  </a:solidFill>
                  <a:latin typeface="Open Sans Bold"/>
                  <a:ea typeface="Open Sans Bold"/>
                  <a:cs typeface="Open Sans Bold"/>
                  <a:sym typeface="Open Sans Bold"/>
                </a:rPr>
                <a:t>10</a:t>
              </a:r>
            </a:p>
          </p:txBody>
        </p:sp>
      </p:grpSp>
      <p:sp>
        <p:nvSpPr>
          <p:cNvPr id="14" name="Freeform 14">
            <a:extLst>
              <a:ext uri="{FF2B5EF4-FFF2-40B4-BE49-F238E27FC236}">
                <a16:creationId xmlns:a16="http://schemas.microsoft.com/office/drawing/2014/main" id="{A4A580D1-51FD-4047-22B8-1B186E1BE555}"/>
              </a:ext>
            </a:extLst>
          </p:cNvPr>
          <p:cNvSpPr/>
          <p:nvPr/>
        </p:nvSpPr>
        <p:spPr>
          <a:xfrm>
            <a:off x="-3482681" y="-210192"/>
            <a:ext cx="7315200" cy="2477783"/>
          </a:xfrm>
          <a:custGeom>
            <a:avLst/>
            <a:gdLst/>
            <a:ahLst/>
            <a:cxnLst/>
            <a:rect l="l" t="t" r="r" b="b"/>
            <a:pathLst>
              <a:path w="7315200" h="2477783">
                <a:moveTo>
                  <a:pt x="0" y="0"/>
                </a:moveTo>
                <a:lnTo>
                  <a:pt x="7315200" y="0"/>
                </a:lnTo>
                <a:lnTo>
                  <a:pt x="7315200" y="2477784"/>
                </a:lnTo>
                <a:lnTo>
                  <a:pt x="0" y="247778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pic>
        <p:nvPicPr>
          <p:cNvPr id="16" name="Picture 15">
            <a:extLst>
              <a:ext uri="{FF2B5EF4-FFF2-40B4-BE49-F238E27FC236}">
                <a16:creationId xmlns:a16="http://schemas.microsoft.com/office/drawing/2014/main" id="{0599469D-D1F9-F45B-30D8-1DCAD5CA79AB}"/>
              </a:ext>
            </a:extLst>
          </p:cNvPr>
          <p:cNvPicPr>
            <a:picLocks noChangeAspect="1"/>
          </p:cNvPicPr>
          <p:nvPr/>
        </p:nvPicPr>
        <p:blipFill>
          <a:blip r:embed="rId4"/>
          <a:stretch>
            <a:fillRect/>
          </a:stretch>
        </p:blipFill>
        <p:spPr>
          <a:xfrm>
            <a:off x="8616103" y="9388763"/>
            <a:ext cx="1125208" cy="571534"/>
          </a:xfrm>
          <a:prstGeom prst="rect">
            <a:avLst/>
          </a:prstGeom>
        </p:spPr>
      </p:pic>
      <p:sp>
        <p:nvSpPr>
          <p:cNvPr id="6" name="TextBox 5">
            <a:extLst>
              <a:ext uri="{FF2B5EF4-FFF2-40B4-BE49-F238E27FC236}">
                <a16:creationId xmlns:a16="http://schemas.microsoft.com/office/drawing/2014/main" id="{42D5FEE4-E025-BF64-A3FD-8BC0033C34DE}"/>
              </a:ext>
            </a:extLst>
          </p:cNvPr>
          <p:cNvSpPr txBox="1"/>
          <p:nvPr/>
        </p:nvSpPr>
        <p:spPr>
          <a:xfrm>
            <a:off x="1429889" y="2200295"/>
            <a:ext cx="2944318" cy="586699"/>
          </a:xfrm>
          <a:prstGeom prst="rect">
            <a:avLst/>
          </a:prstGeom>
          <a:noFill/>
        </p:spPr>
        <p:txBody>
          <a:bodyPr wrap="square">
            <a:spAutoFit/>
          </a:bodyPr>
          <a:lstStyle/>
          <a:p>
            <a:pPr algn="l">
              <a:lnSpc>
                <a:spcPts val="4339"/>
              </a:lnSpc>
            </a:pPr>
            <a:r>
              <a:rPr lang="en-US" sz="2400" b="1" dirty="0">
                <a:solidFill>
                  <a:srgbClr val="000000"/>
                </a:solidFill>
                <a:latin typeface="Alatsi"/>
                <a:ea typeface="Alatsi"/>
                <a:cs typeface="Alatsi"/>
                <a:sym typeface="Alatsi"/>
              </a:rPr>
              <a:t>See Authors</a:t>
            </a:r>
          </a:p>
        </p:txBody>
      </p:sp>
      <p:pic>
        <p:nvPicPr>
          <p:cNvPr id="7" name="Picture 6">
            <a:extLst>
              <a:ext uri="{FF2B5EF4-FFF2-40B4-BE49-F238E27FC236}">
                <a16:creationId xmlns:a16="http://schemas.microsoft.com/office/drawing/2014/main" id="{2852EE8F-1147-198D-77E3-BE4C18349BBE}"/>
              </a:ext>
            </a:extLst>
          </p:cNvPr>
          <p:cNvPicPr>
            <a:picLocks noChangeAspect="1"/>
          </p:cNvPicPr>
          <p:nvPr/>
        </p:nvPicPr>
        <p:blipFill>
          <a:blip r:embed="rId5"/>
          <a:stretch>
            <a:fillRect/>
          </a:stretch>
        </p:blipFill>
        <p:spPr>
          <a:xfrm>
            <a:off x="826958" y="2380569"/>
            <a:ext cx="412614" cy="412614"/>
          </a:xfrm>
          <a:prstGeom prst="rect">
            <a:avLst/>
          </a:prstGeom>
        </p:spPr>
      </p:pic>
      <p:pic>
        <p:nvPicPr>
          <p:cNvPr id="15" name="Picture 14">
            <a:extLst>
              <a:ext uri="{FF2B5EF4-FFF2-40B4-BE49-F238E27FC236}">
                <a16:creationId xmlns:a16="http://schemas.microsoft.com/office/drawing/2014/main" id="{D888599F-4F86-F20B-B163-A28D04602778}"/>
              </a:ext>
            </a:extLst>
          </p:cNvPr>
          <p:cNvPicPr>
            <a:picLocks noChangeAspect="1"/>
          </p:cNvPicPr>
          <p:nvPr/>
        </p:nvPicPr>
        <p:blipFill>
          <a:blip r:embed="rId6"/>
          <a:stretch>
            <a:fillRect/>
          </a:stretch>
        </p:blipFill>
        <p:spPr>
          <a:xfrm>
            <a:off x="1429889" y="3231840"/>
            <a:ext cx="8018911" cy="4721124"/>
          </a:xfrm>
          <a:prstGeom prst="rect">
            <a:avLst/>
          </a:prstGeom>
        </p:spPr>
      </p:pic>
    </p:spTree>
    <p:extLst>
      <p:ext uri="{BB962C8B-B14F-4D97-AF65-F5344CB8AC3E}">
        <p14:creationId xmlns:p14="http://schemas.microsoft.com/office/powerpoint/2010/main" val="10750620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a:extLst>
            <a:ext uri="{FF2B5EF4-FFF2-40B4-BE49-F238E27FC236}">
              <a16:creationId xmlns:a16="http://schemas.microsoft.com/office/drawing/2014/main" id="{49B71404-D5E9-4BBB-4939-F9509AB7A026}"/>
            </a:ext>
          </a:extLst>
        </p:cNvPr>
        <p:cNvGrpSpPr/>
        <p:nvPr/>
      </p:nvGrpSpPr>
      <p:grpSpPr>
        <a:xfrm>
          <a:off x="0" y="0"/>
          <a:ext cx="0" cy="0"/>
          <a:chOff x="0" y="0"/>
          <a:chExt cx="0" cy="0"/>
        </a:xfrm>
      </p:grpSpPr>
      <p:sp>
        <p:nvSpPr>
          <p:cNvPr id="3" name="AutoShape 3">
            <a:extLst>
              <a:ext uri="{FF2B5EF4-FFF2-40B4-BE49-F238E27FC236}">
                <a16:creationId xmlns:a16="http://schemas.microsoft.com/office/drawing/2014/main" id="{A64ACE27-D7E0-8D24-C614-1D328A18C9BD}"/>
              </a:ext>
            </a:extLst>
          </p:cNvPr>
          <p:cNvSpPr/>
          <p:nvPr/>
        </p:nvSpPr>
        <p:spPr>
          <a:xfrm>
            <a:off x="-260768" y="9715500"/>
            <a:ext cx="7105264" cy="19050"/>
          </a:xfrm>
          <a:prstGeom prst="line">
            <a:avLst/>
          </a:prstGeom>
          <a:ln w="114300" cap="flat">
            <a:solidFill>
              <a:srgbClr val="9FC3D0"/>
            </a:solidFill>
            <a:prstDash val="solid"/>
            <a:headEnd type="none" w="sm" len="sm"/>
            <a:tailEnd type="none" w="sm" len="sm"/>
          </a:ln>
        </p:spPr>
      </p:sp>
      <p:sp>
        <p:nvSpPr>
          <p:cNvPr id="4" name="AutoShape 4">
            <a:extLst>
              <a:ext uri="{FF2B5EF4-FFF2-40B4-BE49-F238E27FC236}">
                <a16:creationId xmlns:a16="http://schemas.microsoft.com/office/drawing/2014/main" id="{EFAAA819-5F06-701E-074C-53F52382B522}"/>
              </a:ext>
            </a:extLst>
          </p:cNvPr>
          <p:cNvSpPr/>
          <p:nvPr/>
        </p:nvSpPr>
        <p:spPr>
          <a:xfrm>
            <a:off x="11430000" y="9715500"/>
            <a:ext cx="7105264" cy="19050"/>
          </a:xfrm>
          <a:prstGeom prst="line">
            <a:avLst/>
          </a:prstGeom>
          <a:ln w="114300" cap="flat">
            <a:solidFill>
              <a:srgbClr val="9FC3D0"/>
            </a:solidFill>
            <a:prstDash val="solid"/>
            <a:headEnd type="none" w="sm" len="sm"/>
            <a:tailEnd type="none" w="sm" len="sm"/>
          </a:ln>
        </p:spPr>
      </p:sp>
      <p:sp>
        <p:nvSpPr>
          <p:cNvPr id="5" name="Freeform 5">
            <a:extLst>
              <a:ext uri="{FF2B5EF4-FFF2-40B4-BE49-F238E27FC236}">
                <a16:creationId xmlns:a16="http://schemas.microsoft.com/office/drawing/2014/main" id="{D28EF363-38A6-0021-9592-ABC740983BB0}"/>
              </a:ext>
            </a:extLst>
          </p:cNvPr>
          <p:cNvSpPr/>
          <p:nvPr/>
        </p:nvSpPr>
        <p:spPr>
          <a:xfrm>
            <a:off x="12982861" y="5933231"/>
            <a:ext cx="7315200" cy="2477783"/>
          </a:xfrm>
          <a:custGeom>
            <a:avLst/>
            <a:gdLst/>
            <a:ahLst/>
            <a:cxnLst/>
            <a:rect l="l" t="t" r="r" b="b"/>
            <a:pathLst>
              <a:path w="7315200" h="2477783">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8" name="TextBox 8">
            <a:extLst>
              <a:ext uri="{FF2B5EF4-FFF2-40B4-BE49-F238E27FC236}">
                <a16:creationId xmlns:a16="http://schemas.microsoft.com/office/drawing/2014/main" id="{A255EF77-CE93-F387-B0E1-BAFB5EDB4946}"/>
              </a:ext>
            </a:extLst>
          </p:cNvPr>
          <p:cNvSpPr txBox="1"/>
          <p:nvPr/>
        </p:nvSpPr>
        <p:spPr>
          <a:xfrm>
            <a:off x="2553980" y="120489"/>
            <a:ext cx="13180039" cy="1346522"/>
          </a:xfrm>
          <a:prstGeom prst="rect">
            <a:avLst/>
          </a:prstGeom>
        </p:spPr>
        <p:txBody>
          <a:bodyPr lIns="0" tIns="0" rIns="0" bIns="0" rtlCol="0" anchor="t">
            <a:spAutoFit/>
          </a:bodyPr>
          <a:lstStyle/>
          <a:p>
            <a:pPr algn="ctr">
              <a:lnSpc>
                <a:spcPts val="11899"/>
              </a:lnSpc>
            </a:pPr>
            <a:r>
              <a:rPr lang="en-US" sz="5400" dirty="0">
                <a:solidFill>
                  <a:srgbClr val="000000"/>
                </a:solidFill>
                <a:latin typeface="Alatsi"/>
                <a:ea typeface="Alatsi"/>
                <a:cs typeface="Alatsi"/>
                <a:sym typeface="Alatsi"/>
              </a:rPr>
              <a:t>Used Languages</a:t>
            </a:r>
          </a:p>
        </p:txBody>
      </p:sp>
      <p:grpSp>
        <p:nvGrpSpPr>
          <p:cNvPr id="9" name="Group 9">
            <a:extLst>
              <a:ext uri="{FF2B5EF4-FFF2-40B4-BE49-F238E27FC236}">
                <a16:creationId xmlns:a16="http://schemas.microsoft.com/office/drawing/2014/main" id="{80A9DEE9-5C6F-78B3-E59C-E76F73AE9040}"/>
              </a:ext>
            </a:extLst>
          </p:cNvPr>
          <p:cNvGrpSpPr/>
          <p:nvPr/>
        </p:nvGrpSpPr>
        <p:grpSpPr>
          <a:xfrm>
            <a:off x="15859155" y="0"/>
            <a:ext cx="1562612" cy="1673225"/>
            <a:chOff x="0" y="0"/>
            <a:chExt cx="2083482" cy="2230967"/>
          </a:xfrm>
        </p:grpSpPr>
        <p:grpSp>
          <p:nvGrpSpPr>
            <p:cNvPr id="10" name="Group 10">
              <a:extLst>
                <a:ext uri="{FF2B5EF4-FFF2-40B4-BE49-F238E27FC236}">
                  <a16:creationId xmlns:a16="http://schemas.microsoft.com/office/drawing/2014/main" id="{B1D28F85-09E0-849C-06F2-A7547833DF2D}"/>
                </a:ext>
              </a:extLst>
            </p:cNvPr>
            <p:cNvGrpSpPr/>
            <p:nvPr/>
          </p:nvGrpSpPr>
          <p:grpSpPr>
            <a:xfrm>
              <a:off x="75599" y="0"/>
              <a:ext cx="1932284" cy="2230967"/>
              <a:chOff x="0" y="0"/>
              <a:chExt cx="703982" cy="812800"/>
            </a:xfrm>
          </p:grpSpPr>
          <p:sp>
            <p:nvSpPr>
              <p:cNvPr id="11" name="Freeform 11">
                <a:extLst>
                  <a:ext uri="{FF2B5EF4-FFF2-40B4-BE49-F238E27FC236}">
                    <a16:creationId xmlns:a16="http://schemas.microsoft.com/office/drawing/2014/main" id="{8FBB527C-A823-AA5E-9B10-559196DCC1BB}"/>
                  </a:ext>
                </a:extLst>
              </p:cNvPr>
              <p:cNvSpPr/>
              <p:nvPr/>
            </p:nvSpPr>
            <p:spPr>
              <a:xfrm>
                <a:off x="0" y="0"/>
                <a:ext cx="703982" cy="812800"/>
              </a:xfrm>
              <a:custGeom>
                <a:avLst/>
                <a:gdLst/>
                <a:ahLst/>
                <a:cxnLst/>
                <a:rect l="l" t="t" r="r" b="b"/>
                <a:pathLst>
                  <a:path w="703982" h="812800">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sp>
          <p:sp>
            <p:nvSpPr>
              <p:cNvPr id="12" name="TextBox 12">
                <a:extLst>
                  <a:ext uri="{FF2B5EF4-FFF2-40B4-BE49-F238E27FC236}">
                    <a16:creationId xmlns:a16="http://schemas.microsoft.com/office/drawing/2014/main" id="{591E73D5-AE72-FE17-2627-32425D3D73AF}"/>
                  </a:ext>
                </a:extLst>
              </p:cNvPr>
              <p:cNvSpPr txBox="1"/>
              <p:nvPr/>
            </p:nvSpPr>
            <p:spPr>
              <a:xfrm>
                <a:off x="0" y="-47625"/>
                <a:ext cx="703982" cy="733425"/>
              </a:xfrm>
              <a:prstGeom prst="rect">
                <a:avLst/>
              </a:prstGeom>
            </p:spPr>
            <p:txBody>
              <a:bodyPr lIns="50800" tIns="50800" rIns="50800" bIns="50800" rtlCol="0" anchor="ctr"/>
              <a:lstStyle/>
              <a:p>
                <a:pPr algn="ctr">
                  <a:lnSpc>
                    <a:spcPts val="2659"/>
                  </a:lnSpc>
                </a:pPr>
                <a:endParaRPr/>
              </a:p>
            </p:txBody>
          </p:sp>
        </p:grpSp>
        <p:sp>
          <p:nvSpPr>
            <p:cNvPr id="13" name="TextBox 13">
              <a:extLst>
                <a:ext uri="{FF2B5EF4-FFF2-40B4-BE49-F238E27FC236}">
                  <a16:creationId xmlns:a16="http://schemas.microsoft.com/office/drawing/2014/main" id="{B625C49B-A2E7-8B15-58D8-72D0D32E4A5F}"/>
                </a:ext>
              </a:extLst>
            </p:cNvPr>
            <p:cNvSpPr txBox="1"/>
            <p:nvPr/>
          </p:nvSpPr>
          <p:spPr>
            <a:xfrm>
              <a:off x="0" y="437582"/>
              <a:ext cx="2083482" cy="1241504"/>
            </a:xfrm>
            <a:prstGeom prst="rect">
              <a:avLst/>
            </a:prstGeom>
          </p:spPr>
          <p:txBody>
            <a:bodyPr lIns="0" tIns="0" rIns="0" bIns="0" rtlCol="0" anchor="t">
              <a:spAutoFit/>
            </a:bodyPr>
            <a:lstStyle/>
            <a:p>
              <a:pPr algn="ctr">
                <a:lnSpc>
                  <a:spcPts val="7805"/>
                </a:lnSpc>
              </a:pPr>
              <a:r>
                <a:rPr lang="en-US" sz="5575" b="1" dirty="0">
                  <a:solidFill>
                    <a:srgbClr val="000000"/>
                  </a:solidFill>
                  <a:latin typeface="Open Sans Bold"/>
                  <a:ea typeface="Open Sans Bold"/>
                  <a:cs typeface="Open Sans Bold"/>
                  <a:sym typeface="Open Sans Bold"/>
                </a:rPr>
                <a:t>11</a:t>
              </a:r>
            </a:p>
          </p:txBody>
        </p:sp>
      </p:grpSp>
      <p:sp>
        <p:nvSpPr>
          <p:cNvPr id="14" name="Freeform 14">
            <a:extLst>
              <a:ext uri="{FF2B5EF4-FFF2-40B4-BE49-F238E27FC236}">
                <a16:creationId xmlns:a16="http://schemas.microsoft.com/office/drawing/2014/main" id="{9F9C1FE8-37F1-0850-D9FF-2D22638276CC}"/>
              </a:ext>
            </a:extLst>
          </p:cNvPr>
          <p:cNvSpPr/>
          <p:nvPr/>
        </p:nvSpPr>
        <p:spPr>
          <a:xfrm>
            <a:off x="-3482681" y="-210192"/>
            <a:ext cx="7315200" cy="2477783"/>
          </a:xfrm>
          <a:custGeom>
            <a:avLst/>
            <a:gdLst/>
            <a:ahLst/>
            <a:cxnLst/>
            <a:rect l="l" t="t" r="r" b="b"/>
            <a:pathLst>
              <a:path w="7315200" h="2477783">
                <a:moveTo>
                  <a:pt x="0" y="0"/>
                </a:moveTo>
                <a:lnTo>
                  <a:pt x="7315200" y="0"/>
                </a:lnTo>
                <a:lnTo>
                  <a:pt x="7315200" y="2477784"/>
                </a:lnTo>
                <a:lnTo>
                  <a:pt x="0" y="247778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pic>
        <p:nvPicPr>
          <p:cNvPr id="16" name="Picture 15">
            <a:extLst>
              <a:ext uri="{FF2B5EF4-FFF2-40B4-BE49-F238E27FC236}">
                <a16:creationId xmlns:a16="http://schemas.microsoft.com/office/drawing/2014/main" id="{DB401D97-70B2-2EAC-858D-65A694BB42B6}"/>
              </a:ext>
            </a:extLst>
          </p:cNvPr>
          <p:cNvPicPr>
            <a:picLocks noChangeAspect="1"/>
          </p:cNvPicPr>
          <p:nvPr/>
        </p:nvPicPr>
        <p:blipFill>
          <a:blip r:embed="rId4"/>
          <a:stretch>
            <a:fillRect/>
          </a:stretch>
        </p:blipFill>
        <p:spPr>
          <a:xfrm>
            <a:off x="8616103" y="9388763"/>
            <a:ext cx="1125208" cy="571534"/>
          </a:xfrm>
          <a:prstGeom prst="rect">
            <a:avLst/>
          </a:prstGeom>
        </p:spPr>
      </p:pic>
      <p:pic>
        <p:nvPicPr>
          <p:cNvPr id="6" name="Picture 5">
            <a:extLst>
              <a:ext uri="{FF2B5EF4-FFF2-40B4-BE49-F238E27FC236}">
                <a16:creationId xmlns:a16="http://schemas.microsoft.com/office/drawing/2014/main" id="{01A2FC57-48EE-D4E1-BF66-9FFE89B5D89F}"/>
              </a:ext>
            </a:extLst>
          </p:cNvPr>
          <p:cNvPicPr>
            <a:picLocks noChangeAspect="1"/>
          </p:cNvPicPr>
          <p:nvPr/>
        </p:nvPicPr>
        <p:blipFill>
          <a:blip r:embed="rId5"/>
          <a:stretch>
            <a:fillRect/>
          </a:stretch>
        </p:blipFill>
        <p:spPr>
          <a:xfrm>
            <a:off x="13278795" y="3422145"/>
            <a:ext cx="661005" cy="661005"/>
          </a:xfrm>
          <a:prstGeom prst="rect">
            <a:avLst/>
          </a:prstGeom>
        </p:spPr>
      </p:pic>
      <p:pic>
        <p:nvPicPr>
          <p:cNvPr id="15" name="Picture 14">
            <a:extLst>
              <a:ext uri="{FF2B5EF4-FFF2-40B4-BE49-F238E27FC236}">
                <a16:creationId xmlns:a16="http://schemas.microsoft.com/office/drawing/2014/main" id="{A2D3A650-B12E-B49B-C541-D7B5A525503F}"/>
              </a:ext>
            </a:extLst>
          </p:cNvPr>
          <p:cNvPicPr>
            <a:picLocks noChangeAspect="1"/>
          </p:cNvPicPr>
          <p:nvPr/>
        </p:nvPicPr>
        <p:blipFill>
          <a:blip r:embed="rId6"/>
          <a:stretch>
            <a:fillRect/>
          </a:stretch>
        </p:blipFill>
        <p:spPr>
          <a:xfrm flipH="1">
            <a:off x="2193177" y="3527409"/>
            <a:ext cx="486926" cy="486926"/>
          </a:xfrm>
          <a:prstGeom prst="rect">
            <a:avLst/>
          </a:prstGeom>
        </p:spPr>
      </p:pic>
      <p:sp>
        <p:nvSpPr>
          <p:cNvPr id="17" name="TextBox 16">
            <a:extLst>
              <a:ext uri="{FF2B5EF4-FFF2-40B4-BE49-F238E27FC236}">
                <a16:creationId xmlns:a16="http://schemas.microsoft.com/office/drawing/2014/main" id="{16784DB5-1E5C-061B-A52A-4FCA8550AB65}"/>
              </a:ext>
            </a:extLst>
          </p:cNvPr>
          <p:cNvSpPr txBox="1"/>
          <p:nvPr/>
        </p:nvSpPr>
        <p:spPr>
          <a:xfrm>
            <a:off x="2644395" y="3447707"/>
            <a:ext cx="1930785" cy="646331"/>
          </a:xfrm>
          <a:prstGeom prst="rect">
            <a:avLst/>
          </a:prstGeom>
          <a:noFill/>
        </p:spPr>
        <p:txBody>
          <a:bodyPr wrap="none" rtlCol="0">
            <a:spAutoFit/>
          </a:bodyPr>
          <a:lstStyle/>
          <a:p>
            <a:r>
              <a:rPr lang="en-US" sz="3600" b="1" dirty="0"/>
              <a:t>Frontend</a:t>
            </a:r>
            <a:endParaRPr lang="en-001" sz="3600" b="1" dirty="0"/>
          </a:p>
        </p:txBody>
      </p:sp>
      <p:sp>
        <p:nvSpPr>
          <p:cNvPr id="18" name="TextBox 17">
            <a:extLst>
              <a:ext uri="{FF2B5EF4-FFF2-40B4-BE49-F238E27FC236}">
                <a16:creationId xmlns:a16="http://schemas.microsoft.com/office/drawing/2014/main" id="{C8863B1D-E568-E9DC-248D-57814FF6052D}"/>
              </a:ext>
            </a:extLst>
          </p:cNvPr>
          <p:cNvSpPr txBox="1"/>
          <p:nvPr/>
        </p:nvSpPr>
        <p:spPr>
          <a:xfrm>
            <a:off x="6844496" y="3383676"/>
            <a:ext cx="1802288" cy="646331"/>
          </a:xfrm>
          <a:prstGeom prst="rect">
            <a:avLst/>
          </a:prstGeom>
          <a:noFill/>
        </p:spPr>
        <p:txBody>
          <a:bodyPr wrap="none" rtlCol="0">
            <a:spAutoFit/>
          </a:bodyPr>
          <a:lstStyle/>
          <a:p>
            <a:r>
              <a:rPr lang="en-US" sz="3600" b="1" dirty="0"/>
              <a:t>Backend</a:t>
            </a:r>
            <a:endParaRPr lang="en-001" sz="3600" b="1" dirty="0"/>
          </a:p>
        </p:txBody>
      </p:sp>
      <p:sp>
        <p:nvSpPr>
          <p:cNvPr id="21" name="TextBox 20">
            <a:extLst>
              <a:ext uri="{FF2B5EF4-FFF2-40B4-BE49-F238E27FC236}">
                <a16:creationId xmlns:a16="http://schemas.microsoft.com/office/drawing/2014/main" id="{6A02CD35-8132-C784-2D24-767763FBB0E9}"/>
              </a:ext>
            </a:extLst>
          </p:cNvPr>
          <p:cNvSpPr txBox="1"/>
          <p:nvPr/>
        </p:nvSpPr>
        <p:spPr>
          <a:xfrm>
            <a:off x="2602908" y="4068249"/>
            <a:ext cx="2049985" cy="1569660"/>
          </a:xfrm>
          <a:prstGeom prst="rect">
            <a:avLst/>
          </a:prstGeom>
          <a:noFill/>
        </p:spPr>
        <p:txBody>
          <a:bodyPr wrap="none" rtlCol="0">
            <a:spAutoFit/>
          </a:bodyPr>
          <a:lstStyle/>
          <a:p>
            <a:r>
              <a:rPr lang="en-US" sz="3200" dirty="0"/>
              <a:t>Express JS, </a:t>
            </a:r>
          </a:p>
          <a:p>
            <a:r>
              <a:rPr lang="en-US" sz="3200" dirty="0"/>
              <a:t>HTML, </a:t>
            </a:r>
          </a:p>
          <a:p>
            <a:r>
              <a:rPr lang="en-US" sz="3200" dirty="0"/>
              <a:t>CSS</a:t>
            </a:r>
            <a:endParaRPr lang="en-001" sz="3200" dirty="0"/>
          </a:p>
        </p:txBody>
      </p:sp>
      <p:sp>
        <p:nvSpPr>
          <p:cNvPr id="23" name="TextBox 22">
            <a:extLst>
              <a:ext uri="{FF2B5EF4-FFF2-40B4-BE49-F238E27FC236}">
                <a16:creationId xmlns:a16="http://schemas.microsoft.com/office/drawing/2014/main" id="{5D337A9C-B9F0-3504-DAE9-AC0B47E04D71}"/>
              </a:ext>
            </a:extLst>
          </p:cNvPr>
          <p:cNvSpPr txBox="1"/>
          <p:nvPr/>
        </p:nvSpPr>
        <p:spPr>
          <a:xfrm>
            <a:off x="6844496" y="4160505"/>
            <a:ext cx="2299504" cy="1077218"/>
          </a:xfrm>
          <a:prstGeom prst="rect">
            <a:avLst/>
          </a:prstGeom>
          <a:noFill/>
        </p:spPr>
        <p:txBody>
          <a:bodyPr wrap="square">
            <a:spAutoFit/>
          </a:bodyPr>
          <a:lstStyle/>
          <a:p>
            <a:r>
              <a:rPr lang="en-US" sz="3200" dirty="0"/>
              <a:t>Node.js,</a:t>
            </a:r>
          </a:p>
          <a:p>
            <a:r>
              <a:rPr lang="en-US" sz="3200" dirty="0"/>
              <a:t>Express.js</a:t>
            </a:r>
            <a:endParaRPr lang="en-001" sz="3200" dirty="0"/>
          </a:p>
        </p:txBody>
      </p:sp>
      <p:sp>
        <p:nvSpPr>
          <p:cNvPr id="24" name="TextBox 23">
            <a:extLst>
              <a:ext uri="{FF2B5EF4-FFF2-40B4-BE49-F238E27FC236}">
                <a16:creationId xmlns:a16="http://schemas.microsoft.com/office/drawing/2014/main" id="{B0496FFB-D02A-1956-6F1C-5F220FFA6345}"/>
              </a:ext>
            </a:extLst>
          </p:cNvPr>
          <p:cNvSpPr txBox="1"/>
          <p:nvPr/>
        </p:nvSpPr>
        <p:spPr>
          <a:xfrm>
            <a:off x="10347576" y="3369310"/>
            <a:ext cx="1976054" cy="646331"/>
          </a:xfrm>
          <a:prstGeom prst="rect">
            <a:avLst/>
          </a:prstGeom>
          <a:noFill/>
        </p:spPr>
        <p:txBody>
          <a:bodyPr wrap="none" rtlCol="0">
            <a:spAutoFit/>
          </a:bodyPr>
          <a:lstStyle/>
          <a:p>
            <a:r>
              <a:rPr lang="en-US" sz="3600" b="1" dirty="0"/>
              <a:t>Database</a:t>
            </a:r>
            <a:endParaRPr lang="en-001" sz="3600" b="1" dirty="0"/>
          </a:p>
        </p:txBody>
      </p:sp>
      <p:pic>
        <p:nvPicPr>
          <p:cNvPr id="25" name="Picture 24">
            <a:extLst>
              <a:ext uri="{FF2B5EF4-FFF2-40B4-BE49-F238E27FC236}">
                <a16:creationId xmlns:a16="http://schemas.microsoft.com/office/drawing/2014/main" id="{0C334A80-4CB4-A774-8317-704F2692BB7D}"/>
              </a:ext>
            </a:extLst>
          </p:cNvPr>
          <p:cNvPicPr>
            <a:picLocks noChangeAspect="1"/>
          </p:cNvPicPr>
          <p:nvPr/>
        </p:nvPicPr>
        <p:blipFill>
          <a:blip r:embed="rId6"/>
          <a:stretch>
            <a:fillRect/>
          </a:stretch>
        </p:blipFill>
        <p:spPr>
          <a:xfrm flipH="1">
            <a:off x="9890376" y="3488300"/>
            <a:ext cx="457200" cy="457200"/>
          </a:xfrm>
          <a:prstGeom prst="rect">
            <a:avLst/>
          </a:prstGeom>
        </p:spPr>
      </p:pic>
      <p:sp>
        <p:nvSpPr>
          <p:cNvPr id="27" name="TextBox 26">
            <a:extLst>
              <a:ext uri="{FF2B5EF4-FFF2-40B4-BE49-F238E27FC236}">
                <a16:creationId xmlns:a16="http://schemas.microsoft.com/office/drawing/2014/main" id="{95F1C57D-7FF6-B82F-C9D3-B8FDE62E4211}"/>
              </a:ext>
            </a:extLst>
          </p:cNvPr>
          <p:cNvSpPr txBox="1"/>
          <p:nvPr/>
        </p:nvSpPr>
        <p:spPr>
          <a:xfrm>
            <a:off x="10347576" y="4098063"/>
            <a:ext cx="2164711" cy="584775"/>
          </a:xfrm>
          <a:prstGeom prst="rect">
            <a:avLst/>
          </a:prstGeom>
          <a:noFill/>
        </p:spPr>
        <p:txBody>
          <a:bodyPr wrap="square">
            <a:spAutoFit/>
          </a:bodyPr>
          <a:lstStyle/>
          <a:p>
            <a:r>
              <a:rPr lang="en-US" sz="3200" dirty="0"/>
              <a:t>MySQL</a:t>
            </a:r>
            <a:endParaRPr lang="en-001" sz="3200" dirty="0"/>
          </a:p>
        </p:txBody>
      </p:sp>
      <p:sp>
        <p:nvSpPr>
          <p:cNvPr id="28" name="TextBox 27">
            <a:extLst>
              <a:ext uri="{FF2B5EF4-FFF2-40B4-BE49-F238E27FC236}">
                <a16:creationId xmlns:a16="http://schemas.microsoft.com/office/drawing/2014/main" id="{0F7F5279-9C32-38BF-10C8-B6DA642C7F54}"/>
              </a:ext>
            </a:extLst>
          </p:cNvPr>
          <p:cNvSpPr txBox="1"/>
          <p:nvPr/>
        </p:nvSpPr>
        <p:spPr>
          <a:xfrm>
            <a:off x="13939800" y="3421918"/>
            <a:ext cx="1864613" cy="646331"/>
          </a:xfrm>
          <a:prstGeom prst="rect">
            <a:avLst/>
          </a:prstGeom>
          <a:noFill/>
        </p:spPr>
        <p:txBody>
          <a:bodyPr wrap="none" rtlCol="0">
            <a:spAutoFit/>
          </a:bodyPr>
          <a:lstStyle/>
          <a:p>
            <a:r>
              <a:rPr lang="en-US" sz="3600" b="1" dirty="0"/>
              <a:t>Modules</a:t>
            </a:r>
            <a:endParaRPr lang="en-001" sz="3600" b="1" dirty="0"/>
          </a:p>
        </p:txBody>
      </p:sp>
      <p:sp>
        <p:nvSpPr>
          <p:cNvPr id="30" name="TextBox 29">
            <a:extLst>
              <a:ext uri="{FF2B5EF4-FFF2-40B4-BE49-F238E27FC236}">
                <a16:creationId xmlns:a16="http://schemas.microsoft.com/office/drawing/2014/main" id="{CC4D9A33-2E44-67A8-49D9-FCAAEA1984B4}"/>
              </a:ext>
            </a:extLst>
          </p:cNvPr>
          <p:cNvSpPr txBox="1"/>
          <p:nvPr/>
        </p:nvSpPr>
        <p:spPr>
          <a:xfrm>
            <a:off x="13939800" y="4027922"/>
            <a:ext cx="2164711" cy="1569660"/>
          </a:xfrm>
          <a:prstGeom prst="rect">
            <a:avLst/>
          </a:prstGeom>
          <a:noFill/>
        </p:spPr>
        <p:txBody>
          <a:bodyPr wrap="square">
            <a:spAutoFit/>
          </a:bodyPr>
          <a:lstStyle/>
          <a:p>
            <a:r>
              <a:rPr lang="en-US" sz="3200" dirty="0" err="1"/>
              <a:t>Npm</a:t>
            </a:r>
            <a:endParaRPr lang="en-US" sz="3200" dirty="0"/>
          </a:p>
          <a:p>
            <a:r>
              <a:rPr lang="en-US" sz="3200" dirty="0"/>
              <a:t>MySql2</a:t>
            </a:r>
          </a:p>
          <a:p>
            <a:r>
              <a:rPr lang="en-US" sz="3200" dirty="0" err="1"/>
              <a:t>Nodemon</a:t>
            </a:r>
            <a:endParaRPr lang="en-001" sz="3200" dirty="0"/>
          </a:p>
        </p:txBody>
      </p:sp>
      <p:pic>
        <p:nvPicPr>
          <p:cNvPr id="32" name="Picture 31">
            <a:extLst>
              <a:ext uri="{FF2B5EF4-FFF2-40B4-BE49-F238E27FC236}">
                <a16:creationId xmlns:a16="http://schemas.microsoft.com/office/drawing/2014/main" id="{48DB8077-E894-BDCE-A15A-03BA683484F5}"/>
              </a:ext>
            </a:extLst>
          </p:cNvPr>
          <p:cNvPicPr>
            <a:picLocks noChangeAspect="1"/>
          </p:cNvPicPr>
          <p:nvPr/>
        </p:nvPicPr>
        <p:blipFill>
          <a:blip r:embed="rId7"/>
          <a:stretch>
            <a:fillRect/>
          </a:stretch>
        </p:blipFill>
        <p:spPr>
          <a:xfrm>
            <a:off x="4751815" y="229139"/>
            <a:ext cx="1638162" cy="1638162"/>
          </a:xfrm>
          <a:prstGeom prst="rect">
            <a:avLst/>
          </a:prstGeom>
        </p:spPr>
      </p:pic>
      <p:pic>
        <p:nvPicPr>
          <p:cNvPr id="34" name="Picture 33">
            <a:extLst>
              <a:ext uri="{FF2B5EF4-FFF2-40B4-BE49-F238E27FC236}">
                <a16:creationId xmlns:a16="http://schemas.microsoft.com/office/drawing/2014/main" id="{BFF5117D-D17F-4FD9-215B-201FF91C36D5}"/>
              </a:ext>
            </a:extLst>
          </p:cNvPr>
          <p:cNvPicPr>
            <a:picLocks noChangeAspect="1"/>
          </p:cNvPicPr>
          <p:nvPr/>
        </p:nvPicPr>
        <p:blipFill>
          <a:blip r:embed="rId8"/>
          <a:stretch>
            <a:fillRect/>
          </a:stretch>
        </p:blipFill>
        <p:spPr>
          <a:xfrm>
            <a:off x="5976880" y="3346442"/>
            <a:ext cx="882440" cy="882440"/>
          </a:xfrm>
          <a:prstGeom prst="rect">
            <a:avLst/>
          </a:prstGeom>
        </p:spPr>
      </p:pic>
    </p:spTree>
    <p:extLst>
      <p:ext uri="{BB962C8B-B14F-4D97-AF65-F5344CB8AC3E}">
        <p14:creationId xmlns:p14="http://schemas.microsoft.com/office/powerpoint/2010/main" val="15324247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a:extLst>
            <a:ext uri="{FF2B5EF4-FFF2-40B4-BE49-F238E27FC236}">
              <a16:creationId xmlns:a16="http://schemas.microsoft.com/office/drawing/2014/main" id="{98CDAFC2-FD68-4072-CC89-585AA8E10848}"/>
            </a:ext>
          </a:extLst>
        </p:cNvPr>
        <p:cNvGrpSpPr/>
        <p:nvPr/>
      </p:nvGrpSpPr>
      <p:grpSpPr>
        <a:xfrm>
          <a:off x="0" y="0"/>
          <a:ext cx="0" cy="0"/>
          <a:chOff x="0" y="0"/>
          <a:chExt cx="0" cy="0"/>
        </a:xfrm>
      </p:grpSpPr>
      <p:sp>
        <p:nvSpPr>
          <p:cNvPr id="3" name="AutoShape 3">
            <a:extLst>
              <a:ext uri="{FF2B5EF4-FFF2-40B4-BE49-F238E27FC236}">
                <a16:creationId xmlns:a16="http://schemas.microsoft.com/office/drawing/2014/main" id="{A48D5B29-9077-498E-190A-5568633E407C}"/>
              </a:ext>
            </a:extLst>
          </p:cNvPr>
          <p:cNvSpPr/>
          <p:nvPr/>
        </p:nvSpPr>
        <p:spPr>
          <a:xfrm>
            <a:off x="-304800" y="10020300"/>
            <a:ext cx="7105264" cy="19050"/>
          </a:xfrm>
          <a:prstGeom prst="line">
            <a:avLst/>
          </a:prstGeom>
          <a:ln w="114300" cap="flat">
            <a:solidFill>
              <a:srgbClr val="9FC3D0"/>
            </a:solidFill>
            <a:prstDash val="solid"/>
            <a:headEnd type="none" w="sm" len="sm"/>
            <a:tailEnd type="none" w="sm" len="sm"/>
          </a:ln>
        </p:spPr>
      </p:sp>
      <p:sp>
        <p:nvSpPr>
          <p:cNvPr id="4" name="AutoShape 4">
            <a:extLst>
              <a:ext uri="{FF2B5EF4-FFF2-40B4-BE49-F238E27FC236}">
                <a16:creationId xmlns:a16="http://schemas.microsoft.com/office/drawing/2014/main" id="{E2D4DFDB-2959-9162-72AD-FF3C29FE7671}"/>
              </a:ext>
            </a:extLst>
          </p:cNvPr>
          <p:cNvSpPr/>
          <p:nvPr/>
        </p:nvSpPr>
        <p:spPr>
          <a:xfrm>
            <a:off x="11430000" y="9983060"/>
            <a:ext cx="7105264" cy="19050"/>
          </a:xfrm>
          <a:prstGeom prst="line">
            <a:avLst/>
          </a:prstGeom>
          <a:ln w="114300" cap="flat">
            <a:solidFill>
              <a:srgbClr val="9FC3D0"/>
            </a:solidFill>
            <a:prstDash val="solid"/>
            <a:headEnd type="none" w="sm" len="sm"/>
            <a:tailEnd type="none" w="sm" len="sm"/>
          </a:ln>
        </p:spPr>
      </p:sp>
      <p:sp>
        <p:nvSpPr>
          <p:cNvPr id="5" name="Freeform 5">
            <a:extLst>
              <a:ext uri="{FF2B5EF4-FFF2-40B4-BE49-F238E27FC236}">
                <a16:creationId xmlns:a16="http://schemas.microsoft.com/office/drawing/2014/main" id="{11D3EA7F-36D5-D0EB-2698-3157DD6B06D4}"/>
              </a:ext>
            </a:extLst>
          </p:cNvPr>
          <p:cNvSpPr/>
          <p:nvPr/>
        </p:nvSpPr>
        <p:spPr>
          <a:xfrm>
            <a:off x="12982861" y="5933231"/>
            <a:ext cx="7315200" cy="2477783"/>
          </a:xfrm>
          <a:custGeom>
            <a:avLst/>
            <a:gdLst/>
            <a:ahLst/>
            <a:cxnLst/>
            <a:rect l="l" t="t" r="r" b="b"/>
            <a:pathLst>
              <a:path w="7315200" h="2477783">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8" name="TextBox 8">
            <a:extLst>
              <a:ext uri="{FF2B5EF4-FFF2-40B4-BE49-F238E27FC236}">
                <a16:creationId xmlns:a16="http://schemas.microsoft.com/office/drawing/2014/main" id="{BFBF1AA3-4096-2F5B-4821-9E467FD1D704}"/>
              </a:ext>
            </a:extLst>
          </p:cNvPr>
          <p:cNvSpPr txBox="1"/>
          <p:nvPr/>
        </p:nvSpPr>
        <p:spPr>
          <a:xfrm>
            <a:off x="2282781" y="-133927"/>
            <a:ext cx="13180039" cy="1346522"/>
          </a:xfrm>
          <a:prstGeom prst="rect">
            <a:avLst/>
          </a:prstGeom>
        </p:spPr>
        <p:txBody>
          <a:bodyPr lIns="0" tIns="0" rIns="0" bIns="0" rtlCol="0" anchor="t">
            <a:spAutoFit/>
          </a:bodyPr>
          <a:lstStyle/>
          <a:p>
            <a:pPr algn="ctr">
              <a:lnSpc>
                <a:spcPts val="11899"/>
              </a:lnSpc>
            </a:pPr>
            <a:r>
              <a:rPr lang="en-US" sz="5400" dirty="0">
                <a:solidFill>
                  <a:srgbClr val="000000"/>
                </a:solidFill>
                <a:latin typeface="Alatsi"/>
                <a:ea typeface="Alatsi"/>
                <a:cs typeface="Alatsi"/>
                <a:sym typeface="Alatsi"/>
              </a:rPr>
              <a:t>ER DIAGRAM</a:t>
            </a:r>
          </a:p>
        </p:txBody>
      </p:sp>
      <p:grpSp>
        <p:nvGrpSpPr>
          <p:cNvPr id="9" name="Group 9">
            <a:extLst>
              <a:ext uri="{FF2B5EF4-FFF2-40B4-BE49-F238E27FC236}">
                <a16:creationId xmlns:a16="http://schemas.microsoft.com/office/drawing/2014/main" id="{F7436183-58AC-6453-AD0A-75B73997E879}"/>
              </a:ext>
            </a:extLst>
          </p:cNvPr>
          <p:cNvGrpSpPr/>
          <p:nvPr/>
        </p:nvGrpSpPr>
        <p:grpSpPr>
          <a:xfrm>
            <a:off x="15859155" y="0"/>
            <a:ext cx="1562612" cy="1673225"/>
            <a:chOff x="0" y="0"/>
            <a:chExt cx="2083482" cy="2230967"/>
          </a:xfrm>
        </p:grpSpPr>
        <p:grpSp>
          <p:nvGrpSpPr>
            <p:cNvPr id="10" name="Group 10">
              <a:extLst>
                <a:ext uri="{FF2B5EF4-FFF2-40B4-BE49-F238E27FC236}">
                  <a16:creationId xmlns:a16="http://schemas.microsoft.com/office/drawing/2014/main" id="{31CE8E9A-9ED7-84A5-3F0E-0DBDA42A549E}"/>
                </a:ext>
              </a:extLst>
            </p:cNvPr>
            <p:cNvGrpSpPr/>
            <p:nvPr/>
          </p:nvGrpSpPr>
          <p:grpSpPr>
            <a:xfrm>
              <a:off x="75599" y="0"/>
              <a:ext cx="1932284" cy="2230967"/>
              <a:chOff x="0" y="0"/>
              <a:chExt cx="703982" cy="812800"/>
            </a:xfrm>
          </p:grpSpPr>
          <p:sp>
            <p:nvSpPr>
              <p:cNvPr id="11" name="Freeform 11">
                <a:extLst>
                  <a:ext uri="{FF2B5EF4-FFF2-40B4-BE49-F238E27FC236}">
                    <a16:creationId xmlns:a16="http://schemas.microsoft.com/office/drawing/2014/main" id="{7879B634-EB9C-07AF-3B60-D2A4ACD09AF5}"/>
                  </a:ext>
                </a:extLst>
              </p:cNvPr>
              <p:cNvSpPr/>
              <p:nvPr/>
            </p:nvSpPr>
            <p:spPr>
              <a:xfrm>
                <a:off x="0" y="0"/>
                <a:ext cx="703982" cy="812800"/>
              </a:xfrm>
              <a:custGeom>
                <a:avLst/>
                <a:gdLst/>
                <a:ahLst/>
                <a:cxnLst/>
                <a:rect l="l" t="t" r="r" b="b"/>
                <a:pathLst>
                  <a:path w="703982" h="812800">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sp>
          <p:sp>
            <p:nvSpPr>
              <p:cNvPr id="12" name="TextBox 12">
                <a:extLst>
                  <a:ext uri="{FF2B5EF4-FFF2-40B4-BE49-F238E27FC236}">
                    <a16:creationId xmlns:a16="http://schemas.microsoft.com/office/drawing/2014/main" id="{05D9C1F6-D075-6859-8ABA-BDF4F5BA238D}"/>
                  </a:ext>
                </a:extLst>
              </p:cNvPr>
              <p:cNvSpPr txBox="1"/>
              <p:nvPr/>
            </p:nvSpPr>
            <p:spPr>
              <a:xfrm>
                <a:off x="0" y="-47625"/>
                <a:ext cx="703982" cy="733425"/>
              </a:xfrm>
              <a:prstGeom prst="rect">
                <a:avLst/>
              </a:prstGeom>
            </p:spPr>
            <p:txBody>
              <a:bodyPr lIns="50800" tIns="50800" rIns="50800" bIns="50800" rtlCol="0" anchor="ctr"/>
              <a:lstStyle/>
              <a:p>
                <a:pPr algn="ctr">
                  <a:lnSpc>
                    <a:spcPts val="2659"/>
                  </a:lnSpc>
                </a:pPr>
                <a:endParaRPr/>
              </a:p>
            </p:txBody>
          </p:sp>
        </p:grpSp>
        <p:sp>
          <p:nvSpPr>
            <p:cNvPr id="13" name="TextBox 13">
              <a:extLst>
                <a:ext uri="{FF2B5EF4-FFF2-40B4-BE49-F238E27FC236}">
                  <a16:creationId xmlns:a16="http://schemas.microsoft.com/office/drawing/2014/main" id="{E411A463-3944-E6CA-D2F4-8A8048B8E52B}"/>
                </a:ext>
              </a:extLst>
            </p:cNvPr>
            <p:cNvSpPr txBox="1"/>
            <p:nvPr/>
          </p:nvSpPr>
          <p:spPr>
            <a:xfrm>
              <a:off x="0" y="437582"/>
              <a:ext cx="2083482" cy="1241504"/>
            </a:xfrm>
            <a:prstGeom prst="rect">
              <a:avLst/>
            </a:prstGeom>
          </p:spPr>
          <p:txBody>
            <a:bodyPr lIns="0" tIns="0" rIns="0" bIns="0" rtlCol="0" anchor="t">
              <a:spAutoFit/>
            </a:bodyPr>
            <a:lstStyle/>
            <a:p>
              <a:pPr algn="ctr">
                <a:lnSpc>
                  <a:spcPts val="7805"/>
                </a:lnSpc>
              </a:pPr>
              <a:r>
                <a:rPr lang="en-US" sz="5575" b="1" dirty="0">
                  <a:solidFill>
                    <a:srgbClr val="000000"/>
                  </a:solidFill>
                  <a:latin typeface="Open Sans Bold"/>
                  <a:ea typeface="Open Sans Bold"/>
                  <a:cs typeface="Open Sans Bold"/>
                  <a:sym typeface="Open Sans Bold"/>
                </a:rPr>
                <a:t>12</a:t>
              </a:r>
            </a:p>
          </p:txBody>
        </p:sp>
      </p:grpSp>
      <p:sp>
        <p:nvSpPr>
          <p:cNvPr id="14" name="Freeform 14">
            <a:extLst>
              <a:ext uri="{FF2B5EF4-FFF2-40B4-BE49-F238E27FC236}">
                <a16:creationId xmlns:a16="http://schemas.microsoft.com/office/drawing/2014/main" id="{13785C25-5EB1-548A-1E80-333326079C9F}"/>
              </a:ext>
            </a:extLst>
          </p:cNvPr>
          <p:cNvSpPr/>
          <p:nvPr/>
        </p:nvSpPr>
        <p:spPr>
          <a:xfrm>
            <a:off x="-3482681" y="-210192"/>
            <a:ext cx="7315200" cy="2477783"/>
          </a:xfrm>
          <a:custGeom>
            <a:avLst/>
            <a:gdLst/>
            <a:ahLst/>
            <a:cxnLst/>
            <a:rect l="l" t="t" r="r" b="b"/>
            <a:pathLst>
              <a:path w="7315200" h="2477783">
                <a:moveTo>
                  <a:pt x="0" y="0"/>
                </a:moveTo>
                <a:lnTo>
                  <a:pt x="7315200" y="0"/>
                </a:lnTo>
                <a:lnTo>
                  <a:pt x="7315200" y="2477784"/>
                </a:lnTo>
                <a:lnTo>
                  <a:pt x="0" y="247778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pic>
        <p:nvPicPr>
          <p:cNvPr id="15" name="Picture 14">
            <a:extLst>
              <a:ext uri="{FF2B5EF4-FFF2-40B4-BE49-F238E27FC236}">
                <a16:creationId xmlns:a16="http://schemas.microsoft.com/office/drawing/2014/main" id="{99C3DA62-884F-8548-DB24-016EAF7B3D1E}"/>
              </a:ext>
            </a:extLst>
          </p:cNvPr>
          <p:cNvPicPr>
            <a:picLocks noChangeAspect="1"/>
          </p:cNvPicPr>
          <p:nvPr/>
        </p:nvPicPr>
        <p:blipFill>
          <a:blip r:embed="rId4"/>
          <a:stretch>
            <a:fillRect/>
          </a:stretch>
        </p:blipFill>
        <p:spPr>
          <a:xfrm>
            <a:off x="1924896" y="1547230"/>
            <a:ext cx="13764441" cy="8138435"/>
          </a:xfrm>
          <a:prstGeom prst="rect">
            <a:avLst/>
          </a:prstGeom>
        </p:spPr>
      </p:pic>
    </p:spTree>
    <p:extLst>
      <p:ext uri="{BB962C8B-B14F-4D97-AF65-F5344CB8AC3E}">
        <p14:creationId xmlns:p14="http://schemas.microsoft.com/office/powerpoint/2010/main" val="16048306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a:extLst>
            <a:ext uri="{FF2B5EF4-FFF2-40B4-BE49-F238E27FC236}">
              <a16:creationId xmlns:a16="http://schemas.microsoft.com/office/drawing/2014/main" id="{4374A2DD-3F80-DC9F-40D3-6B6C6DB33FCF}"/>
            </a:ext>
          </a:extLst>
        </p:cNvPr>
        <p:cNvGrpSpPr/>
        <p:nvPr/>
      </p:nvGrpSpPr>
      <p:grpSpPr>
        <a:xfrm>
          <a:off x="0" y="0"/>
          <a:ext cx="0" cy="0"/>
          <a:chOff x="0" y="0"/>
          <a:chExt cx="0" cy="0"/>
        </a:xfrm>
      </p:grpSpPr>
      <p:sp>
        <p:nvSpPr>
          <p:cNvPr id="3" name="AutoShape 3">
            <a:extLst>
              <a:ext uri="{FF2B5EF4-FFF2-40B4-BE49-F238E27FC236}">
                <a16:creationId xmlns:a16="http://schemas.microsoft.com/office/drawing/2014/main" id="{39969B2A-E419-0A98-5D40-839989039258}"/>
              </a:ext>
            </a:extLst>
          </p:cNvPr>
          <p:cNvSpPr/>
          <p:nvPr/>
        </p:nvSpPr>
        <p:spPr>
          <a:xfrm>
            <a:off x="-260768" y="9715500"/>
            <a:ext cx="7105264" cy="19050"/>
          </a:xfrm>
          <a:prstGeom prst="line">
            <a:avLst/>
          </a:prstGeom>
          <a:ln w="114300" cap="flat">
            <a:solidFill>
              <a:srgbClr val="9FC3D0"/>
            </a:solidFill>
            <a:prstDash val="solid"/>
            <a:headEnd type="none" w="sm" len="sm"/>
            <a:tailEnd type="none" w="sm" len="sm"/>
          </a:ln>
        </p:spPr>
      </p:sp>
      <p:sp>
        <p:nvSpPr>
          <p:cNvPr id="4" name="AutoShape 4">
            <a:extLst>
              <a:ext uri="{FF2B5EF4-FFF2-40B4-BE49-F238E27FC236}">
                <a16:creationId xmlns:a16="http://schemas.microsoft.com/office/drawing/2014/main" id="{62CFA806-0C51-FD6F-ADF3-BF89E5032B47}"/>
              </a:ext>
            </a:extLst>
          </p:cNvPr>
          <p:cNvSpPr/>
          <p:nvPr/>
        </p:nvSpPr>
        <p:spPr>
          <a:xfrm>
            <a:off x="11430000" y="9715500"/>
            <a:ext cx="7105264" cy="19050"/>
          </a:xfrm>
          <a:prstGeom prst="line">
            <a:avLst/>
          </a:prstGeom>
          <a:ln w="114300" cap="flat">
            <a:solidFill>
              <a:srgbClr val="9FC3D0"/>
            </a:solidFill>
            <a:prstDash val="solid"/>
            <a:headEnd type="none" w="sm" len="sm"/>
            <a:tailEnd type="none" w="sm" len="sm"/>
          </a:ln>
        </p:spPr>
      </p:sp>
      <p:sp>
        <p:nvSpPr>
          <p:cNvPr id="5" name="Freeform 5">
            <a:extLst>
              <a:ext uri="{FF2B5EF4-FFF2-40B4-BE49-F238E27FC236}">
                <a16:creationId xmlns:a16="http://schemas.microsoft.com/office/drawing/2014/main" id="{F6BB7CCA-DBF5-8913-B169-CA7942A5C1B7}"/>
              </a:ext>
            </a:extLst>
          </p:cNvPr>
          <p:cNvSpPr/>
          <p:nvPr/>
        </p:nvSpPr>
        <p:spPr>
          <a:xfrm>
            <a:off x="12982861" y="5933231"/>
            <a:ext cx="7315200" cy="2477783"/>
          </a:xfrm>
          <a:custGeom>
            <a:avLst/>
            <a:gdLst/>
            <a:ahLst/>
            <a:cxnLst/>
            <a:rect l="l" t="t" r="r" b="b"/>
            <a:pathLst>
              <a:path w="7315200" h="2477783">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8" name="TextBox 8">
            <a:extLst>
              <a:ext uri="{FF2B5EF4-FFF2-40B4-BE49-F238E27FC236}">
                <a16:creationId xmlns:a16="http://schemas.microsoft.com/office/drawing/2014/main" id="{6238AE2C-C6EF-8147-A287-7F1CC5A0D10D}"/>
              </a:ext>
            </a:extLst>
          </p:cNvPr>
          <p:cNvSpPr txBox="1"/>
          <p:nvPr/>
        </p:nvSpPr>
        <p:spPr>
          <a:xfrm>
            <a:off x="2553980" y="120489"/>
            <a:ext cx="13180039" cy="1346522"/>
          </a:xfrm>
          <a:prstGeom prst="rect">
            <a:avLst/>
          </a:prstGeom>
        </p:spPr>
        <p:txBody>
          <a:bodyPr lIns="0" tIns="0" rIns="0" bIns="0" rtlCol="0" anchor="t">
            <a:spAutoFit/>
          </a:bodyPr>
          <a:lstStyle/>
          <a:p>
            <a:pPr algn="ctr">
              <a:lnSpc>
                <a:spcPts val="11899"/>
              </a:lnSpc>
            </a:pPr>
            <a:r>
              <a:rPr lang="en-US" sz="5400" dirty="0">
                <a:solidFill>
                  <a:srgbClr val="000000"/>
                </a:solidFill>
                <a:latin typeface="Alatsi"/>
                <a:ea typeface="Alatsi"/>
                <a:cs typeface="Alatsi"/>
                <a:sym typeface="Alatsi"/>
              </a:rPr>
              <a:t>Schema Diagram</a:t>
            </a:r>
          </a:p>
        </p:txBody>
      </p:sp>
      <p:grpSp>
        <p:nvGrpSpPr>
          <p:cNvPr id="9" name="Group 9">
            <a:extLst>
              <a:ext uri="{FF2B5EF4-FFF2-40B4-BE49-F238E27FC236}">
                <a16:creationId xmlns:a16="http://schemas.microsoft.com/office/drawing/2014/main" id="{804DEEE5-BE44-EFF9-25E6-88362D81B8CC}"/>
              </a:ext>
            </a:extLst>
          </p:cNvPr>
          <p:cNvGrpSpPr/>
          <p:nvPr/>
        </p:nvGrpSpPr>
        <p:grpSpPr>
          <a:xfrm>
            <a:off x="15859155" y="0"/>
            <a:ext cx="1562612" cy="1673225"/>
            <a:chOff x="0" y="0"/>
            <a:chExt cx="2083482" cy="2230967"/>
          </a:xfrm>
        </p:grpSpPr>
        <p:grpSp>
          <p:nvGrpSpPr>
            <p:cNvPr id="10" name="Group 10">
              <a:extLst>
                <a:ext uri="{FF2B5EF4-FFF2-40B4-BE49-F238E27FC236}">
                  <a16:creationId xmlns:a16="http://schemas.microsoft.com/office/drawing/2014/main" id="{20BE7229-A50E-E960-EADF-CD661F8531FB}"/>
                </a:ext>
              </a:extLst>
            </p:cNvPr>
            <p:cNvGrpSpPr/>
            <p:nvPr/>
          </p:nvGrpSpPr>
          <p:grpSpPr>
            <a:xfrm>
              <a:off x="75599" y="0"/>
              <a:ext cx="1932284" cy="2230967"/>
              <a:chOff x="0" y="0"/>
              <a:chExt cx="703982" cy="812800"/>
            </a:xfrm>
          </p:grpSpPr>
          <p:sp>
            <p:nvSpPr>
              <p:cNvPr id="11" name="Freeform 11">
                <a:extLst>
                  <a:ext uri="{FF2B5EF4-FFF2-40B4-BE49-F238E27FC236}">
                    <a16:creationId xmlns:a16="http://schemas.microsoft.com/office/drawing/2014/main" id="{C85AD86E-A051-95EC-685F-EA523061873C}"/>
                  </a:ext>
                </a:extLst>
              </p:cNvPr>
              <p:cNvSpPr/>
              <p:nvPr/>
            </p:nvSpPr>
            <p:spPr>
              <a:xfrm>
                <a:off x="0" y="0"/>
                <a:ext cx="703982" cy="812800"/>
              </a:xfrm>
              <a:custGeom>
                <a:avLst/>
                <a:gdLst/>
                <a:ahLst/>
                <a:cxnLst/>
                <a:rect l="l" t="t" r="r" b="b"/>
                <a:pathLst>
                  <a:path w="703982" h="812800">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sp>
          <p:sp>
            <p:nvSpPr>
              <p:cNvPr id="12" name="TextBox 12">
                <a:extLst>
                  <a:ext uri="{FF2B5EF4-FFF2-40B4-BE49-F238E27FC236}">
                    <a16:creationId xmlns:a16="http://schemas.microsoft.com/office/drawing/2014/main" id="{14B15111-C033-49BA-DF6E-4D119967C20B}"/>
                  </a:ext>
                </a:extLst>
              </p:cNvPr>
              <p:cNvSpPr txBox="1"/>
              <p:nvPr/>
            </p:nvSpPr>
            <p:spPr>
              <a:xfrm>
                <a:off x="0" y="-47625"/>
                <a:ext cx="703982" cy="733425"/>
              </a:xfrm>
              <a:prstGeom prst="rect">
                <a:avLst/>
              </a:prstGeom>
            </p:spPr>
            <p:txBody>
              <a:bodyPr lIns="50800" tIns="50800" rIns="50800" bIns="50800" rtlCol="0" anchor="ctr"/>
              <a:lstStyle/>
              <a:p>
                <a:pPr algn="ctr">
                  <a:lnSpc>
                    <a:spcPts val="2659"/>
                  </a:lnSpc>
                </a:pPr>
                <a:endParaRPr/>
              </a:p>
            </p:txBody>
          </p:sp>
        </p:grpSp>
        <p:sp>
          <p:nvSpPr>
            <p:cNvPr id="13" name="TextBox 13">
              <a:extLst>
                <a:ext uri="{FF2B5EF4-FFF2-40B4-BE49-F238E27FC236}">
                  <a16:creationId xmlns:a16="http://schemas.microsoft.com/office/drawing/2014/main" id="{D04E9A2D-5D60-F222-654E-DB7507A5A760}"/>
                </a:ext>
              </a:extLst>
            </p:cNvPr>
            <p:cNvSpPr txBox="1"/>
            <p:nvPr/>
          </p:nvSpPr>
          <p:spPr>
            <a:xfrm>
              <a:off x="0" y="437582"/>
              <a:ext cx="2083482" cy="1241504"/>
            </a:xfrm>
            <a:prstGeom prst="rect">
              <a:avLst/>
            </a:prstGeom>
          </p:spPr>
          <p:txBody>
            <a:bodyPr lIns="0" tIns="0" rIns="0" bIns="0" rtlCol="0" anchor="t">
              <a:spAutoFit/>
            </a:bodyPr>
            <a:lstStyle/>
            <a:p>
              <a:pPr algn="ctr">
                <a:lnSpc>
                  <a:spcPts val="7805"/>
                </a:lnSpc>
              </a:pPr>
              <a:r>
                <a:rPr lang="en-US" sz="5575" b="1" dirty="0">
                  <a:solidFill>
                    <a:srgbClr val="000000"/>
                  </a:solidFill>
                  <a:latin typeface="Open Sans Bold"/>
                  <a:ea typeface="Open Sans Bold"/>
                  <a:cs typeface="Open Sans Bold"/>
                  <a:sym typeface="Open Sans Bold"/>
                </a:rPr>
                <a:t>13</a:t>
              </a:r>
            </a:p>
          </p:txBody>
        </p:sp>
      </p:grpSp>
      <p:sp>
        <p:nvSpPr>
          <p:cNvPr id="14" name="Freeform 14">
            <a:extLst>
              <a:ext uri="{FF2B5EF4-FFF2-40B4-BE49-F238E27FC236}">
                <a16:creationId xmlns:a16="http://schemas.microsoft.com/office/drawing/2014/main" id="{B69EFC38-0D32-2575-42C9-45A76D7A0B92}"/>
              </a:ext>
            </a:extLst>
          </p:cNvPr>
          <p:cNvSpPr/>
          <p:nvPr/>
        </p:nvSpPr>
        <p:spPr>
          <a:xfrm>
            <a:off x="-3482681" y="-210192"/>
            <a:ext cx="7315200" cy="2477783"/>
          </a:xfrm>
          <a:custGeom>
            <a:avLst/>
            <a:gdLst/>
            <a:ahLst/>
            <a:cxnLst/>
            <a:rect l="l" t="t" r="r" b="b"/>
            <a:pathLst>
              <a:path w="7315200" h="2477783">
                <a:moveTo>
                  <a:pt x="0" y="0"/>
                </a:moveTo>
                <a:lnTo>
                  <a:pt x="7315200" y="0"/>
                </a:lnTo>
                <a:lnTo>
                  <a:pt x="7315200" y="2477784"/>
                </a:lnTo>
                <a:lnTo>
                  <a:pt x="0" y="247778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pic>
        <p:nvPicPr>
          <p:cNvPr id="16" name="Picture 15">
            <a:extLst>
              <a:ext uri="{FF2B5EF4-FFF2-40B4-BE49-F238E27FC236}">
                <a16:creationId xmlns:a16="http://schemas.microsoft.com/office/drawing/2014/main" id="{6E5E6B08-EECF-65A8-87F5-926A505A2F25}"/>
              </a:ext>
            </a:extLst>
          </p:cNvPr>
          <p:cNvPicPr>
            <a:picLocks noChangeAspect="1"/>
          </p:cNvPicPr>
          <p:nvPr/>
        </p:nvPicPr>
        <p:blipFill>
          <a:blip r:embed="rId4"/>
          <a:stretch>
            <a:fillRect/>
          </a:stretch>
        </p:blipFill>
        <p:spPr>
          <a:xfrm>
            <a:off x="8616103" y="9388763"/>
            <a:ext cx="1125208" cy="571534"/>
          </a:xfrm>
          <a:prstGeom prst="rect">
            <a:avLst/>
          </a:prstGeom>
        </p:spPr>
      </p:pic>
      <p:pic>
        <p:nvPicPr>
          <p:cNvPr id="6" name="Picture 5">
            <a:extLst>
              <a:ext uri="{FF2B5EF4-FFF2-40B4-BE49-F238E27FC236}">
                <a16:creationId xmlns:a16="http://schemas.microsoft.com/office/drawing/2014/main" id="{DE7AC0F7-D9B3-6E26-4DDD-89CB78FB74FA}"/>
              </a:ext>
            </a:extLst>
          </p:cNvPr>
          <p:cNvPicPr>
            <a:picLocks noChangeAspect="1"/>
          </p:cNvPicPr>
          <p:nvPr/>
        </p:nvPicPr>
        <p:blipFill>
          <a:blip r:embed="rId5"/>
          <a:stretch>
            <a:fillRect/>
          </a:stretch>
        </p:blipFill>
        <p:spPr>
          <a:xfrm>
            <a:off x="3048000" y="1875986"/>
            <a:ext cx="12466164" cy="7093479"/>
          </a:xfrm>
          <a:prstGeom prst="rect">
            <a:avLst/>
          </a:prstGeom>
        </p:spPr>
      </p:pic>
    </p:spTree>
    <p:extLst>
      <p:ext uri="{BB962C8B-B14F-4D97-AF65-F5344CB8AC3E}">
        <p14:creationId xmlns:p14="http://schemas.microsoft.com/office/powerpoint/2010/main" val="25822123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a:extLst>
            <a:ext uri="{FF2B5EF4-FFF2-40B4-BE49-F238E27FC236}">
              <a16:creationId xmlns:a16="http://schemas.microsoft.com/office/drawing/2014/main" id="{7C329B7A-D72D-D48C-C7E6-DE16D59B8938}"/>
            </a:ext>
          </a:extLst>
        </p:cNvPr>
        <p:cNvGrpSpPr/>
        <p:nvPr/>
      </p:nvGrpSpPr>
      <p:grpSpPr>
        <a:xfrm>
          <a:off x="0" y="0"/>
          <a:ext cx="0" cy="0"/>
          <a:chOff x="0" y="0"/>
          <a:chExt cx="0" cy="0"/>
        </a:xfrm>
      </p:grpSpPr>
      <p:sp>
        <p:nvSpPr>
          <p:cNvPr id="3" name="AutoShape 3">
            <a:extLst>
              <a:ext uri="{FF2B5EF4-FFF2-40B4-BE49-F238E27FC236}">
                <a16:creationId xmlns:a16="http://schemas.microsoft.com/office/drawing/2014/main" id="{101451D5-D7DB-AEF8-2D42-16F862764187}"/>
              </a:ext>
            </a:extLst>
          </p:cNvPr>
          <p:cNvSpPr/>
          <p:nvPr/>
        </p:nvSpPr>
        <p:spPr>
          <a:xfrm>
            <a:off x="-260768" y="9715500"/>
            <a:ext cx="7105264" cy="19050"/>
          </a:xfrm>
          <a:prstGeom prst="line">
            <a:avLst/>
          </a:prstGeom>
          <a:ln w="114300" cap="flat">
            <a:solidFill>
              <a:srgbClr val="9FC3D0"/>
            </a:solidFill>
            <a:prstDash val="solid"/>
            <a:headEnd type="none" w="sm" len="sm"/>
            <a:tailEnd type="none" w="sm" len="sm"/>
          </a:ln>
        </p:spPr>
      </p:sp>
      <p:sp>
        <p:nvSpPr>
          <p:cNvPr id="4" name="AutoShape 4">
            <a:extLst>
              <a:ext uri="{FF2B5EF4-FFF2-40B4-BE49-F238E27FC236}">
                <a16:creationId xmlns:a16="http://schemas.microsoft.com/office/drawing/2014/main" id="{F12630D8-7A8E-9B32-BA81-713ADFA259E5}"/>
              </a:ext>
            </a:extLst>
          </p:cNvPr>
          <p:cNvSpPr/>
          <p:nvPr/>
        </p:nvSpPr>
        <p:spPr>
          <a:xfrm>
            <a:off x="11430000" y="9715500"/>
            <a:ext cx="7105264" cy="19050"/>
          </a:xfrm>
          <a:prstGeom prst="line">
            <a:avLst/>
          </a:prstGeom>
          <a:ln w="114300" cap="flat">
            <a:solidFill>
              <a:srgbClr val="9FC3D0"/>
            </a:solidFill>
            <a:prstDash val="solid"/>
            <a:headEnd type="none" w="sm" len="sm"/>
            <a:tailEnd type="none" w="sm" len="sm"/>
          </a:ln>
        </p:spPr>
      </p:sp>
      <p:sp>
        <p:nvSpPr>
          <p:cNvPr id="8" name="TextBox 8">
            <a:extLst>
              <a:ext uri="{FF2B5EF4-FFF2-40B4-BE49-F238E27FC236}">
                <a16:creationId xmlns:a16="http://schemas.microsoft.com/office/drawing/2014/main" id="{8109C300-9163-439F-B6BF-5AD154AFECF9}"/>
              </a:ext>
            </a:extLst>
          </p:cNvPr>
          <p:cNvSpPr txBox="1"/>
          <p:nvPr/>
        </p:nvSpPr>
        <p:spPr>
          <a:xfrm>
            <a:off x="2553980" y="120489"/>
            <a:ext cx="13180039" cy="1346522"/>
          </a:xfrm>
          <a:prstGeom prst="rect">
            <a:avLst/>
          </a:prstGeom>
        </p:spPr>
        <p:txBody>
          <a:bodyPr lIns="0" tIns="0" rIns="0" bIns="0" rtlCol="0" anchor="t">
            <a:spAutoFit/>
          </a:bodyPr>
          <a:lstStyle/>
          <a:p>
            <a:pPr algn="ctr">
              <a:lnSpc>
                <a:spcPts val="11899"/>
              </a:lnSpc>
            </a:pPr>
            <a:r>
              <a:rPr lang="en-US" sz="5400" dirty="0">
                <a:solidFill>
                  <a:srgbClr val="000000"/>
                </a:solidFill>
                <a:latin typeface="Alatsi"/>
                <a:ea typeface="Alatsi"/>
                <a:cs typeface="Alatsi"/>
                <a:sym typeface="Alatsi"/>
              </a:rPr>
              <a:t>Tables Info</a:t>
            </a:r>
          </a:p>
        </p:txBody>
      </p:sp>
      <p:grpSp>
        <p:nvGrpSpPr>
          <p:cNvPr id="9" name="Group 9">
            <a:extLst>
              <a:ext uri="{FF2B5EF4-FFF2-40B4-BE49-F238E27FC236}">
                <a16:creationId xmlns:a16="http://schemas.microsoft.com/office/drawing/2014/main" id="{3BD669E5-37F1-54B4-5C88-098C6FB068CB}"/>
              </a:ext>
            </a:extLst>
          </p:cNvPr>
          <p:cNvGrpSpPr/>
          <p:nvPr/>
        </p:nvGrpSpPr>
        <p:grpSpPr>
          <a:xfrm>
            <a:off x="15859155" y="0"/>
            <a:ext cx="1562612" cy="1673225"/>
            <a:chOff x="0" y="0"/>
            <a:chExt cx="2083482" cy="2230967"/>
          </a:xfrm>
        </p:grpSpPr>
        <p:grpSp>
          <p:nvGrpSpPr>
            <p:cNvPr id="10" name="Group 10">
              <a:extLst>
                <a:ext uri="{FF2B5EF4-FFF2-40B4-BE49-F238E27FC236}">
                  <a16:creationId xmlns:a16="http://schemas.microsoft.com/office/drawing/2014/main" id="{B40DF860-1584-3994-BFB2-F53320005DEC}"/>
                </a:ext>
              </a:extLst>
            </p:cNvPr>
            <p:cNvGrpSpPr/>
            <p:nvPr/>
          </p:nvGrpSpPr>
          <p:grpSpPr>
            <a:xfrm>
              <a:off x="75599" y="0"/>
              <a:ext cx="1932284" cy="2230967"/>
              <a:chOff x="0" y="0"/>
              <a:chExt cx="703982" cy="812800"/>
            </a:xfrm>
          </p:grpSpPr>
          <p:sp>
            <p:nvSpPr>
              <p:cNvPr id="11" name="Freeform 11">
                <a:extLst>
                  <a:ext uri="{FF2B5EF4-FFF2-40B4-BE49-F238E27FC236}">
                    <a16:creationId xmlns:a16="http://schemas.microsoft.com/office/drawing/2014/main" id="{E590A3DB-DAA9-7097-62F3-4DB4FE420285}"/>
                  </a:ext>
                </a:extLst>
              </p:cNvPr>
              <p:cNvSpPr/>
              <p:nvPr/>
            </p:nvSpPr>
            <p:spPr>
              <a:xfrm>
                <a:off x="0" y="0"/>
                <a:ext cx="703982" cy="812800"/>
              </a:xfrm>
              <a:custGeom>
                <a:avLst/>
                <a:gdLst/>
                <a:ahLst/>
                <a:cxnLst/>
                <a:rect l="l" t="t" r="r" b="b"/>
                <a:pathLst>
                  <a:path w="703982" h="812800">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sp>
          <p:sp>
            <p:nvSpPr>
              <p:cNvPr id="12" name="TextBox 12">
                <a:extLst>
                  <a:ext uri="{FF2B5EF4-FFF2-40B4-BE49-F238E27FC236}">
                    <a16:creationId xmlns:a16="http://schemas.microsoft.com/office/drawing/2014/main" id="{8BB2B7B2-7164-C798-13D7-E4B9B71B2B5B}"/>
                  </a:ext>
                </a:extLst>
              </p:cNvPr>
              <p:cNvSpPr txBox="1"/>
              <p:nvPr/>
            </p:nvSpPr>
            <p:spPr>
              <a:xfrm>
                <a:off x="0" y="-47625"/>
                <a:ext cx="703982" cy="733425"/>
              </a:xfrm>
              <a:prstGeom prst="rect">
                <a:avLst/>
              </a:prstGeom>
            </p:spPr>
            <p:txBody>
              <a:bodyPr lIns="50800" tIns="50800" rIns="50800" bIns="50800" rtlCol="0" anchor="ctr"/>
              <a:lstStyle/>
              <a:p>
                <a:pPr algn="ctr">
                  <a:lnSpc>
                    <a:spcPts val="2659"/>
                  </a:lnSpc>
                </a:pPr>
                <a:endParaRPr/>
              </a:p>
            </p:txBody>
          </p:sp>
        </p:grpSp>
        <p:sp>
          <p:nvSpPr>
            <p:cNvPr id="13" name="TextBox 13">
              <a:extLst>
                <a:ext uri="{FF2B5EF4-FFF2-40B4-BE49-F238E27FC236}">
                  <a16:creationId xmlns:a16="http://schemas.microsoft.com/office/drawing/2014/main" id="{BD9FEF57-94EE-64D4-B79C-BEC8C2209ED2}"/>
                </a:ext>
              </a:extLst>
            </p:cNvPr>
            <p:cNvSpPr txBox="1"/>
            <p:nvPr/>
          </p:nvSpPr>
          <p:spPr>
            <a:xfrm>
              <a:off x="0" y="437582"/>
              <a:ext cx="2083482" cy="1241504"/>
            </a:xfrm>
            <a:prstGeom prst="rect">
              <a:avLst/>
            </a:prstGeom>
          </p:spPr>
          <p:txBody>
            <a:bodyPr lIns="0" tIns="0" rIns="0" bIns="0" rtlCol="0" anchor="t">
              <a:spAutoFit/>
            </a:bodyPr>
            <a:lstStyle/>
            <a:p>
              <a:pPr algn="ctr">
                <a:lnSpc>
                  <a:spcPts val="7805"/>
                </a:lnSpc>
              </a:pPr>
              <a:r>
                <a:rPr lang="en-US" sz="5575" b="1" dirty="0">
                  <a:solidFill>
                    <a:srgbClr val="000000"/>
                  </a:solidFill>
                  <a:latin typeface="Open Sans Bold"/>
                  <a:ea typeface="Open Sans Bold"/>
                  <a:cs typeface="Open Sans Bold"/>
                  <a:sym typeface="Open Sans Bold"/>
                </a:rPr>
                <a:t>14</a:t>
              </a:r>
            </a:p>
          </p:txBody>
        </p:sp>
      </p:grpSp>
      <p:sp>
        <p:nvSpPr>
          <p:cNvPr id="14" name="Freeform 14">
            <a:extLst>
              <a:ext uri="{FF2B5EF4-FFF2-40B4-BE49-F238E27FC236}">
                <a16:creationId xmlns:a16="http://schemas.microsoft.com/office/drawing/2014/main" id="{30ACEAB1-3872-CB8F-1D84-A917657B49AD}"/>
              </a:ext>
            </a:extLst>
          </p:cNvPr>
          <p:cNvSpPr/>
          <p:nvPr/>
        </p:nvSpPr>
        <p:spPr>
          <a:xfrm>
            <a:off x="-3482681" y="-210192"/>
            <a:ext cx="7315200" cy="2477783"/>
          </a:xfrm>
          <a:custGeom>
            <a:avLst/>
            <a:gdLst/>
            <a:ahLst/>
            <a:cxnLst/>
            <a:rect l="l" t="t" r="r" b="b"/>
            <a:pathLst>
              <a:path w="7315200" h="2477783">
                <a:moveTo>
                  <a:pt x="0" y="0"/>
                </a:moveTo>
                <a:lnTo>
                  <a:pt x="7315200" y="0"/>
                </a:lnTo>
                <a:lnTo>
                  <a:pt x="7315200" y="2477784"/>
                </a:lnTo>
                <a:lnTo>
                  <a:pt x="0" y="247778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pic>
        <p:nvPicPr>
          <p:cNvPr id="16" name="Picture 15">
            <a:extLst>
              <a:ext uri="{FF2B5EF4-FFF2-40B4-BE49-F238E27FC236}">
                <a16:creationId xmlns:a16="http://schemas.microsoft.com/office/drawing/2014/main" id="{182FB633-FD83-7228-DA31-4542B0C695C7}"/>
              </a:ext>
            </a:extLst>
          </p:cNvPr>
          <p:cNvPicPr>
            <a:picLocks noChangeAspect="1"/>
          </p:cNvPicPr>
          <p:nvPr/>
        </p:nvPicPr>
        <p:blipFill>
          <a:blip r:embed="rId4"/>
          <a:stretch>
            <a:fillRect/>
          </a:stretch>
        </p:blipFill>
        <p:spPr>
          <a:xfrm>
            <a:off x="8616103" y="9388763"/>
            <a:ext cx="1125208" cy="571534"/>
          </a:xfrm>
          <a:prstGeom prst="rect">
            <a:avLst/>
          </a:prstGeom>
        </p:spPr>
      </p:pic>
      <p:sp>
        <p:nvSpPr>
          <p:cNvPr id="7" name="TextBox 6">
            <a:extLst>
              <a:ext uri="{FF2B5EF4-FFF2-40B4-BE49-F238E27FC236}">
                <a16:creationId xmlns:a16="http://schemas.microsoft.com/office/drawing/2014/main" id="{FD99576D-9859-ED96-BB5B-11059E6E68A7}"/>
              </a:ext>
            </a:extLst>
          </p:cNvPr>
          <p:cNvSpPr txBox="1"/>
          <p:nvPr/>
        </p:nvSpPr>
        <p:spPr>
          <a:xfrm>
            <a:off x="1556597" y="2267591"/>
            <a:ext cx="7444619" cy="5632311"/>
          </a:xfrm>
          <a:prstGeom prst="rect">
            <a:avLst/>
          </a:prstGeom>
          <a:noFill/>
        </p:spPr>
        <p:txBody>
          <a:bodyPr wrap="square">
            <a:spAutoFit/>
          </a:bodyPr>
          <a:lstStyle/>
          <a:p>
            <a:endParaRPr lang="en-001" sz="2400" b="1" i="0" u="none" strike="noStrike" baseline="0" dirty="0">
              <a:solidFill>
                <a:srgbClr val="000000"/>
              </a:solidFill>
              <a:latin typeface="Cambria" panose="02040503050406030204" pitchFamily="18" charset="0"/>
            </a:endParaRPr>
          </a:p>
          <a:p>
            <a:r>
              <a:rPr lang="en-US" sz="2400" b="1" i="0" u="none" strike="noStrike" baseline="0" dirty="0">
                <a:solidFill>
                  <a:srgbClr val="000000"/>
                </a:solidFill>
                <a:latin typeface="Cambria" panose="02040503050406030204" pitchFamily="18" charset="0"/>
              </a:rPr>
              <a:t>Registration Table: </a:t>
            </a:r>
          </a:p>
          <a:p>
            <a:r>
              <a:rPr lang="en-US" sz="2400" b="0" i="1" u="none" strike="noStrike" baseline="0" dirty="0">
                <a:solidFill>
                  <a:srgbClr val="000000"/>
                </a:solidFill>
                <a:latin typeface="Cambria" panose="02040503050406030204" pitchFamily="18" charset="0"/>
              </a:rPr>
              <a:t>Primary Key</a:t>
            </a:r>
            <a:r>
              <a:rPr lang="en-US" sz="2400" b="0" i="0" u="none" strike="noStrike" baseline="0" dirty="0">
                <a:solidFill>
                  <a:srgbClr val="000000"/>
                </a:solidFill>
                <a:latin typeface="Cambria" panose="02040503050406030204" pitchFamily="18" charset="0"/>
              </a:rPr>
              <a:t>: Username </a:t>
            </a:r>
          </a:p>
          <a:p>
            <a:r>
              <a:rPr lang="en-US" sz="2400" b="0" i="1" u="none" strike="noStrike" baseline="0" dirty="0">
                <a:solidFill>
                  <a:srgbClr val="000000"/>
                </a:solidFill>
                <a:latin typeface="Cambria" panose="02040503050406030204" pitchFamily="18" charset="0"/>
              </a:rPr>
              <a:t>Foreign Key</a:t>
            </a:r>
            <a:r>
              <a:rPr lang="en-US" sz="2400" b="0" i="0" u="none" strike="noStrike" baseline="0" dirty="0">
                <a:solidFill>
                  <a:srgbClr val="000000"/>
                </a:solidFill>
                <a:latin typeface="Cambria" panose="02040503050406030204" pitchFamily="18" charset="0"/>
              </a:rPr>
              <a:t>: Email (linked to </a:t>
            </a:r>
            <a:r>
              <a:rPr lang="en-US" sz="2400" b="0" i="0" u="none" strike="noStrike" baseline="0" dirty="0" err="1">
                <a:solidFill>
                  <a:srgbClr val="000000"/>
                </a:solidFill>
                <a:latin typeface="Cambria" panose="02040503050406030204" pitchFamily="18" charset="0"/>
              </a:rPr>
              <a:t>Login.Email</a:t>
            </a:r>
            <a:r>
              <a:rPr lang="en-US" sz="2400" b="0" i="0" u="none" strike="noStrike" baseline="0" dirty="0">
                <a:solidFill>
                  <a:srgbClr val="000000"/>
                </a:solidFill>
                <a:latin typeface="Cambria" panose="02040503050406030204" pitchFamily="18" charset="0"/>
              </a:rPr>
              <a:t>) </a:t>
            </a:r>
          </a:p>
          <a:p>
            <a:r>
              <a:rPr lang="en-US" sz="2400" b="0" i="1" u="none" strike="noStrike" baseline="0" dirty="0">
                <a:solidFill>
                  <a:srgbClr val="000000"/>
                </a:solidFill>
                <a:latin typeface="Cambria" panose="02040503050406030204" pitchFamily="18" charset="0"/>
              </a:rPr>
              <a:t>Attributes</a:t>
            </a:r>
            <a:r>
              <a:rPr lang="en-US" sz="2400" b="0" i="0" u="none" strike="noStrike" baseline="0" dirty="0">
                <a:solidFill>
                  <a:srgbClr val="000000"/>
                </a:solidFill>
                <a:latin typeface="Cambria" panose="02040503050406030204" pitchFamily="18" charset="0"/>
              </a:rPr>
              <a:t>: Username, Email, Phone, Address, Birthdate </a:t>
            </a:r>
            <a:endParaRPr lang="en-001" sz="2400" b="0" i="0" u="none" strike="noStrike" baseline="0" dirty="0">
              <a:solidFill>
                <a:srgbClr val="000000"/>
              </a:solidFill>
              <a:latin typeface="Cambria" panose="02040503050406030204" pitchFamily="18" charset="0"/>
            </a:endParaRPr>
          </a:p>
          <a:p>
            <a:endParaRPr lang="en-001" sz="2400" b="0" i="0" u="none" strike="noStrike" baseline="0" dirty="0">
              <a:latin typeface="Cambria" panose="02040503050406030204" pitchFamily="18" charset="0"/>
            </a:endParaRPr>
          </a:p>
          <a:p>
            <a:r>
              <a:rPr lang="en-US" sz="2400" b="1" i="1" dirty="0">
                <a:solidFill>
                  <a:srgbClr val="000000"/>
                </a:solidFill>
                <a:latin typeface="Cambria" panose="02040503050406030204" pitchFamily="18" charset="0"/>
              </a:rPr>
              <a:t>Payments Table: </a:t>
            </a:r>
          </a:p>
          <a:p>
            <a:r>
              <a:rPr lang="en-US" sz="2400" b="0" i="1" u="none" strike="noStrike" baseline="0" dirty="0">
                <a:solidFill>
                  <a:srgbClr val="000000"/>
                </a:solidFill>
                <a:latin typeface="Cambria" panose="02040503050406030204" pitchFamily="18" charset="0"/>
              </a:rPr>
              <a:t>Primary Key</a:t>
            </a:r>
            <a:r>
              <a:rPr lang="en-US" sz="2400" b="0" i="0" u="none" strike="noStrike" baseline="0" dirty="0">
                <a:solidFill>
                  <a:srgbClr val="000000"/>
                </a:solidFill>
                <a:latin typeface="Cambria" panose="02040503050406030204" pitchFamily="18" charset="0"/>
              </a:rPr>
              <a:t>: </a:t>
            </a:r>
            <a:r>
              <a:rPr lang="en-US" sz="2400" b="0" i="0" u="none" strike="noStrike" baseline="0" dirty="0" err="1">
                <a:solidFill>
                  <a:srgbClr val="000000"/>
                </a:solidFill>
                <a:latin typeface="Cambria" panose="02040503050406030204" pitchFamily="18" charset="0"/>
              </a:rPr>
              <a:t>Payment_id</a:t>
            </a:r>
            <a:endParaRPr lang="en-US" sz="2400" b="0" i="0" u="none" strike="noStrike" baseline="0" dirty="0">
              <a:solidFill>
                <a:srgbClr val="000000"/>
              </a:solidFill>
              <a:latin typeface="Cambria" panose="02040503050406030204" pitchFamily="18" charset="0"/>
            </a:endParaRPr>
          </a:p>
          <a:p>
            <a:r>
              <a:rPr lang="fr-FR" sz="2400" b="0" i="1" u="none" strike="noStrike" baseline="0" dirty="0" err="1">
                <a:solidFill>
                  <a:srgbClr val="000000"/>
                </a:solidFill>
                <a:latin typeface="Cambria" panose="02040503050406030204" pitchFamily="18" charset="0"/>
              </a:rPr>
              <a:t>Attributes</a:t>
            </a:r>
            <a:r>
              <a:rPr lang="fr-FR" sz="2400" b="0" i="0" u="none" strike="noStrike" baseline="0" dirty="0">
                <a:solidFill>
                  <a:srgbClr val="000000"/>
                </a:solidFill>
                <a:latin typeface="Cambria" panose="02040503050406030204" pitchFamily="18" charset="0"/>
              </a:rPr>
              <a:t>: </a:t>
            </a:r>
            <a:r>
              <a:rPr lang="fr-FR" sz="2400" b="0" i="0" u="none" strike="noStrike" baseline="0" dirty="0" err="1">
                <a:solidFill>
                  <a:srgbClr val="000000"/>
                </a:solidFill>
                <a:latin typeface="Cambria" panose="02040503050406030204" pitchFamily="18" charset="0"/>
              </a:rPr>
              <a:t>Member</a:t>
            </a:r>
            <a:r>
              <a:rPr lang="fr-FR" sz="2400" dirty="0" err="1">
                <a:solidFill>
                  <a:srgbClr val="000000"/>
                </a:solidFill>
                <a:latin typeface="Cambria" panose="02040503050406030204" pitchFamily="18" charset="0"/>
              </a:rPr>
              <a:t>_id</a:t>
            </a:r>
            <a:r>
              <a:rPr lang="fr-FR" sz="2400" dirty="0">
                <a:solidFill>
                  <a:srgbClr val="000000"/>
                </a:solidFill>
                <a:latin typeface="Cambria" panose="02040503050406030204" pitchFamily="18" charset="0"/>
              </a:rPr>
              <a:t>(</a:t>
            </a:r>
            <a:r>
              <a:rPr lang="fr-FR" sz="2400" dirty="0" err="1">
                <a:solidFill>
                  <a:srgbClr val="000000"/>
                </a:solidFill>
                <a:latin typeface="Cambria" panose="02040503050406030204" pitchFamily="18" charset="0"/>
              </a:rPr>
              <a:t>int</a:t>
            </a:r>
            <a:r>
              <a:rPr lang="fr-FR" sz="2400" dirty="0">
                <a:solidFill>
                  <a:srgbClr val="000000"/>
                </a:solidFill>
                <a:latin typeface="Cambria" panose="02040503050406030204" pitchFamily="18" charset="0"/>
              </a:rPr>
              <a:t>), </a:t>
            </a:r>
            <a:r>
              <a:rPr lang="fr-FR" sz="2400" dirty="0" err="1">
                <a:solidFill>
                  <a:srgbClr val="000000"/>
                </a:solidFill>
                <a:latin typeface="Cambria" panose="02040503050406030204" pitchFamily="18" charset="0"/>
              </a:rPr>
              <a:t>Ammount</a:t>
            </a:r>
            <a:r>
              <a:rPr lang="fr-FR" sz="2400" dirty="0">
                <a:solidFill>
                  <a:srgbClr val="000000"/>
                </a:solidFill>
                <a:latin typeface="Cambria" panose="02040503050406030204" pitchFamily="18" charset="0"/>
              </a:rPr>
              <a:t>(</a:t>
            </a:r>
            <a:r>
              <a:rPr lang="fr-FR" sz="2400" dirty="0" err="1">
                <a:solidFill>
                  <a:srgbClr val="000000"/>
                </a:solidFill>
                <a:latin typeface="Cambria" panose="02040503050406030204" pitchFamily="18" charset="0"/>
              </a:rPr>
              <a:t>int</a:t>
            </a:r>
            <a:r>
              <a:rPr lang="fr-FR" sz="2400" dirty="0">
                <a:solidFill>
                  <a:srgbClr val="000000"/>
                </a:solidFill>
                <a:latin typeface="Cambria" panose="02040503050406030204" pitchFamily="18" charset="0"/>
              </a:rPr>
              <a:t>), </a:t>
            </a:r>
            <a:r>
              <a:rPr lang="fr-FR" sz="2400" dirty="0" err="1">
                <a:solidFill>
                  <a:srgbClr val="000000"/>
                </a:solidFill>
                <a:latin typeface="Cambria" panose="02040503050406030204" pitchFamily="18" charset="0"/>
              </a:rPr>
              <a:t>Payment_date</a:t>
            </a:r>
            <a:r>
              <a:rPr lang="fr-FR" sz="2400" dirty="0">
                <a:solidFill>
                  <a:srgbClr val="000000"/>
                </a:solidFill>
                <a:latin typeface="Cambria" panose="02040503050406030204" pitchFamily="18" charset="0"/>
              </a:rPr>
              <a:t>(date)</a:t>
            </a:r>
            <a:endParaRPr lang="fr-FR" sz="2400" b="0" i="0" u="none" strike="noStrike" baseline="0" dirty="0">
              <a:solidFill>
                <a:srgbClr val="000000"/>
              </a:solidFill>
              <a:latin typeface="Cambria" panose="02040503050406030204" pitchFamily="18" charset="0"/>
            </a:endParaRPr>
          </a:p>
          <a:p>
            <a:endParaRPr lang="en-001" sz="2400" b="0" i="0" u="none" strike="noStrike" baseline="0" dirty="0">
              <a:latin typeface="Cambria" panose="02040503050406030204" pitchFamily="18" charset="0"/>
            </a:endParaRPr>
          </a:p>
          <a:p>
            <a:r>
              <a:rPr lang="en-US" sz="2400" b="1" i="0" u="none" strike="noStrike" baseline="0" dirty="0">
                <a:latin typeface="Cambria" panose="02040503050406030204" pitchFamily="18" charset="0"/>
              </a:rPr>
              <a:t>Admin Table: </a:t>
            </a:r>
            <a:r>
              <a:rPr lang="en-US" sz="2400" b="0" i="1" u="none" strike="noStrike" baseline="0" dirty="0">
                <a:latin typeface="Cambria" panose="02040503050406030204" pitchFamily="18" charset="0"/>
              </a:rPr>
              <a:t>Primary Key</a:t>
            </a:r>
            <a:r>
              <a:rPr lang="en-US" sz="2400" b="0" i="0" u="none" strike="noStrike" baseline="0" dirty="0">
                <a:latin typeface="Cambria" panose="02040503050406030204" pitchFamily="18" charset="0"/>
              </a:rPr>
              <a:t>: Admin id </a:t>
            </a:r>
          </a:p>
          <a:p>
            <a:r>
              <a:rPr lang="en-US" sz="2400" b="0" i="1" u="none" strike="noStrike" baseline="0" dirty="0">
                <a:latin typeface="Cambria" panose="02040503050406030204" pitchFamily="18" charset="0"/>
              </a:rPr>
              <a:t>Attributes</a:t>
            </a:r>
            <a:r>
              <a:rPr lang="en-US" sz="2400" b="0" i="0" u="none" strike="noStrike" baseline="0" dirty="0">
                <a:latin typeface="Cambria" panose="02040503050406030204" pitchFamily="18" charset="0"/>
              </a:rPr>
              <a:t>: Admin id, Admin mail, Phone , </a:t>
            </a:r>
            <a:r>
              <a:rPr lang="en-US" sz="2400" b="0" i="0" u="none" strike="noStrike" baseline="0" dirty="0" err="1">
                <a:latin typeface="Cambria" panose="02040503050406030204" pitchFamily="18" charset="0"/>
              </a:rPr>
              <a:t>Admin_name</a:t>
            </a:r>
            <a:endParaRPr lang="en-US" sz="2400" b="0" i="0" u="none" strike="noStrike" baseline="0" dirty="0">
              <a:latin typeface="Cambria" panose="02040503050406030204" pitchFamily="18" charset="0"/>
            </a:endParaRPr>
          </a:p>
          <a:p>
            <a:endParaRPr lang="en-001" sz="2400" b="1" i="0" u="none" strike="noStrike" baseline="0" dirty="0">
              <a:latin typeface="Cambria" panose="02040503050406030204" pitchFamily="18" charset="0"/>
            </a:endParaRPr>
          </a:p>
          <a:p>
            <a:endParaRPr lang="en-001" sz="2400" b="0" i="0" u="none" strike="noStrike" baseline="0" dirty="0">
              <a:latin typeface="Cambria" panose="02040503050406030204" pitchFamily="18" charset="0"/>
            </a:endParaRPr>
          </a:p>
        </p:txBody>
      </p:sp>
      <p:sp>
        <p:nvSpPr>
          <p:cNvPr id="17" name="TextBox 16">
            <a:extLst>
              <a:ext uri="{FF2B5EF4-FFF2-40B4-BE49-F238E27FC236}">
                <a16:creationId xmlns:a16="http://schemas.microsoft.com/office/drawing/2014/main" id="{2506F42A-6EE8-25D7-F6EA-D9BE0DE81D99}"/>
              </a:ext>
            </a:extLst>
          </p:cNvPr>
          <p:cNvSpPr txBox="1"/>
          <p:nvPr/>
        </p:nvSpPr>
        <p:spPr>
          <a:xfrm>
            <a:off x="10134600" y="2601818"/>
            <a:ext cx="7963145" cy="4893647"/>
          </a:xfrm>
          <a:prstGeom prst="rect">
            <a:avLst/>
          </a:prstGeom>
          <a:noFill/>
        </p:spPr>
        <p:txBody>
          <a:bodyPr wrap="square">
            <a:spAutoFit/>
          </a:bodyPr>
          <a:lstStyle/>
          <a:p>
            <a:r>
              <a:rPr lang="en-US" sz="2400" b="1" i="0" u="none" strike="noStrike" baseline="0" dirty="0">
                <a:latin typeface="Cambria" panose="02040503050406030204" pitchFamily="18" charset="0"/>
              </a:rPr>
              <a:t>Books Table: </a:t>
            </a:r>
            <a:r>
              <a:rPr lang="en-US" sz="2400" b="0" i="1" u="none" strike="noStrike" baseline="0" dirty="0">
                <a:latin typeface="Cambria" panose="02040503050406030204" pitchFamily="18" charset="0"/>
              </a:rPr>
              <a:t>Primary Key</a:t>
            </a:r>
            <a:r>
              <a:rPr lang="en-US" sz="2400" b="0" i="0" u="none" strike="noStrike" baseline="0" dirty="0">
                <a:latin typeface="Cambria" panose="02040503050406030204" pitchFamily="18" charset="0"/>
              </a:rPr>
              <a:t>: Book id </a:t>
            </a:r>
          </a:p>
          <a:p>
            <a:r>
              <a:rPr lang="en-US" sz="2400" b="0" i="1" u="none" strike="noStrike" baseline="0" dirty="0">
                <a:latin typeface="Cambria" panose="02040503050406030204" pitchFamily="18" charset="0"/>
              </a:rPr>
              <a:t>Attributes</a:t>
            </a:r>
            <a:r>
              <a:rPr lang="en-US" sz="2400" b="0" i="0" u="none" strike="noStrike" baseline="0" dirty="0">
                <a:latin typeface="Cambria" panose="02040503050406030204" pitchFamily="18" charset="0"/>
              </a:rPr>
              <a:t>: Book id, Book name, Author name, Quantity </a:t>
            </a:r>
          </a:p>
          <a:p>
            <a:endParaRPr lang="en-001" sz="2400" b="0" i="0" u="none" strike="noStrike" baseline="0" dirty="0">
              <a:latin typeface="Cambria" panose="02040503050406030204" pitchFamily="18" charset="0"/>
            </a:endParaRPr>
          </a:p>
          <a:p>
            <a:r>
              <a:rPr lang="en-US" sz="2400" b="1" i="0" u="none" strike="noStrike" baseline="0" dirty="0">
                <a:latin typeface="Cambria" panose="02040503050406030204" pitchFamily="18" charset="0"/>
              </a:rPr>
              <a:t>Members Table</a:t>
            </a:r>
            <a:r>
              <a:rPr lang="en-US" sz="2400" b="0" i="0" u="none" strike="noStrike" baseline="0" dirty="0">
                <a:latin typeface="Cambria" panose="02040503050406030204" pitchFamily="18" charset="0"/>
              </a:rPr>
              <a:t>: </a:t>
            </a:r>
            <a:r>
              <a:rPr lang="en-US" sz="2400" b="0" i="1" u="none" strike="noStrike" baseline="0" dirty="0">
                <a:latin typeface="Cambria" panose="02040503050406030204" pitchFamily="18" charset="0"/>
              </a:rPr>
              <a:t>Primary Key</a:t>
            </a:r>
            <a:r>
              <a:rPr lang="en-US" sz="2400" b="0" i="0" u="none" strike="noStrike" baseline="0" dirty="0">
                <a:latin typeface="Cambria" panose="02040503050406030204" pitchFamily="18" charset="0"/>
              </a:rPr>
              <a:t>: Member id </a:t>
            </a:r>
          </a:p>
          <a:p>
            <a:r>
              <a:rPr lang="en-US" sz="2400" b="0" i="1" u="none" strike="noStrike" baseline="0" dirty="0">
                <a:latin typeface="Cambria" panose="02040503050406030204" pitchFamily="18" charset="0"/>
              </a:rPr>
              <a:t>Foreign Key</a:t>
            </a:r>
            <a:r>
              <a:rPr lang="en-US" sz="2400" b="0" i="0" u="none" strike="noStrike" baseline="0" dirty="0">
                <a:latin typeface="Cambria" panose="02040503050406030204" pitchFamily="18" charset="0"/>
              </a:rPr>
              <a:t>: Username </a:t>
            </a:r>
          </a:p>
          <a:p>
            <a:r>
              <a:rPr lang="en-US" sz="2400" b="0" i="1" u="none" strike="noStrike" baseline="0" dirty="0">
                <a:latin typeface="Cambria" panose="02040503050406030204" pitchFamily="18" charset="0"/>
              </a:rPr>
              <a:t>Attributes</a:t>
            </a:r>
            <a:r>
              <a:rPr lang="en-US" sz="2400" b="0" i="0" u="none" strike="noStrike" baseline="0" dirty="0">
                <a:latin typeface="Cambria" panose="02040503050406030204" pitchFamily="18" charset="0"/>
              </a:rPr>
              <a:t>: Member id, Member name, Username </a:t>
            </a:r>
          </a:p>
          <a:p>
            <a:endParaRPr lang="en-001" sz="2400" b="1" i="0" u="none" strike="noStrike" baseline="0" dirty="0">
              <a:latin typeface="Cambria" panose="02040503050406030204" pitchFamily="18" charset="0"/>
            </a:endParaRPr>
          </a:p>
          <a:p>
            <a:r>
              <a:rPr lang="en-US" sz="2400" b="1" i="0" u="none" strike="noStrike" baseline="0" dirty="0">
                <a:latin typeface="Cambria" panose="02040503050406030204" pitchFamily="18" charset="0"/>
              </a:rPr>
              <a:t>Transaction Table</a:t>
            </a:r>
            <a:r>
              <a:rPr lang="en-US" sz="2400" b="0" i="0" u="none" strike="noStrike" baseline="0" dirty="0">
                <a:latin typeface="Cambria" panose="02040503050406030204" pitchFamily="18" charset="0"/>
              </a:rPr>
              <a:t>: </a:t>
            </a:r>
            <a:r>
              <a:rPr lang="en-US" sz="2400" b="0" i="1" u="none" strike="noStrike" baseline="0" dirty="0">
                <a:latin typeface="Cambria" panose="02040503050406030204" pitchFamily="18" charset="0"/>
              </a:rPr>
              <a:t>Primary Key</a:t>
            </a:r>
            <a:r>
              <a:rPr lang="en-US" sz="2400" b="0" i="0" u="none" strike="noStrike" baseline="0" dirty="0">
                <a:latin typeface="Cambria" panose="02040503050406030204" pitchFamily="18" charset="0"/>
              </a:rPr>
              <a:t>: Sequence </a:t>
            </a:r>
          </a:p>
          <a:p>
            <a:r>
              <a:rPr lang="en-US" sz="2400" b="0" i="1" u="none" strike="noStrike" baseline="0" dirty="0">
                <a:latin typeface="Cambria" panose="02040503050406030204" pitchFamily="18" charset="0"/>
              </a:rPr>
              <a:t>Foreign Keys</a:t>
            </a:r>
            <a:r>
              <a:rPr lang="en-US" sz="2400" b="0" i="0" u="none" strike="noStrike" baseline="0" dirty="0">
                <a:latin typeface="Cambria" panose="02040503050406030204" pitchFamily="18" charset="0"/>
              </a:rPr>
              <a:t>: Book id (linked to </a:t>
            </a:r>
            <a:r>
              <a:rPr lang="en-US" sz="2400" b="0" i="0" u="none" strike="noStrike" baseline="0" dirty="0" err="1">
                <a:latin typeface="Cambria" panose="02040503050406030204" pitchFamily="18" charset="0"/>
              </a:rPr>
              <a:t>Books.Book</a:t>
            </a:r>
            <a:r>
              <a:rPr lang="en-US" sz="2400" b="0" i="0" u="none" strike="noStrike" baseline="0" dirty="0">
                <a:latin typeface="Cambria" panose="02040503050406030204" pitchFamily="18" charset="0"/>
              </a:rPr>
              <a:t> id), Admin id (linked to </a:t>
            </a:r>
            <a:r>
              <a:rPr lang="en-US" sz="2400" b="0" i="0" u="none" strike="noStrike" baseline="0" dirty="0" err="1">
                <a:latin typeface="Cambria" panose="02040503050406030204" pitchFamily="18" charset="0"/>
              </a:rPr>
              <a:t>Admin.Admin</a:t>
            </a:r>
            <a:r>
              <a:rPr lang="en-US" sz="2400" b="0" i="0" u="none" strike="noStrike" baseline="0" dirty="0">
                <a:latin typeface="Cambria" panose="02040503050406030204" pitchFamily="18" charset="0"/>
              </a:rPr>
              <a:t> id), Member id (linked to </a:t>
            </a:r>
            <a:r>
              <a:rPr lang="en-US" sz="2400" b="0" i="0" u="none" strike="noStrike" baseline="0" dirty="0" err="1">
                <a:latin typeface="Cambria" panose="02040503050406030204" pitchFamily="18" charset="0"/>
              </a:rPr>
              <a:t>Members.Member</a:t>
            </a:r>
            <a:r>
              <a:rPr lang="en-US" sz="2400" b="0" i="0" u="none" strike="noStrike" baseline="0" dirty="0">
                <a:latin typeface="Cambria" panose="02040503050406030204" pitchFamily="18" charset="0"/>
              </a:rPr>
              <a:t> id) </a:t>
            </a:r>
          </a:p>
          <a:p>
            <a:r>
              <a:rPr lang="en-US" sz="2400" b="0" i="1" u="none" strike="noStrike" baseline="0" dirty="0">
                <a:latin typeface="Cambria" panose="02040503050406030204" pitchFamily="18" charset="0"/>
              </a:rPr>
              <a:t>Attributes</a:t>
            </a:r>
            <a:r>
              <a:rPr lang="en-US" sz="2400" b="0" i="0" u="none" strike="noStrike" baseline="0" dirty="0">
                <a:latin typeface="Cambria" panose="02040503050406030204" pitchFamily="18" charset="0"/>
              </a:rPr>
              <a:t>: Sequence, </a:t>
            </a:r>
            <a:r>
              <a:rPr lang="en-US" sz="2400" b="0" i="0" u="none" strike="noStrike" baseline="0" dirty="0" err="1">
                <a:latin typeface="Cambria" panose="02040503050406030204" pitchFamily="18" charset="0"/>
              </a:rPr>
              <a:t>ReserveDate</a:t>
            </a:r>
            <a:r>
              <a:rPr lang="en-US" sz="2400" b="0" i="0" u="none" strike="noStrike" baseline="0" dirty="0">
                <a:latin typeface="Cambria" panose="02040503050406030204" pitchFamily="18" charset="0"/>
              </a:rPr>
              <a:t>, </a:t>
            </a:r>
            <a:r>
              <a:rPr lang="en-US" sz="2400" b="0" i="0" u="none" strike="noStrike" baseline="0" dirty="0" err="1">
                <a:latin typeface="Cambria" panose="02040503050406030204" pitchFamily="18" charset="0"/>
              </a:rPr>
              <a:t>ReturnDate</a:t>
            </a:r>
            <a:r>
              <a:rPr lang="en-US" sz="2400" b="0" i="0" u="none" strike="noStrike" baseline="0" dirty="0">
                <a:latin typeface="Cambria" panose="02040503050406030204" pitchFamily="18" charset="0"/>
              </a:rPr>
              <a:t>, Book id, Admin id, Member id </a:t>
            </a:r>
          </a:p>
        </p:txBody>
      </p:sp>
      <p:pic>
        <p:nvPicPr>
          <p:cNvPr id="19" name="Picture 18">
            <a:extLst>
              <a:ext uri="{FF2B5EF4-FFF2-40B4-BE49-F238E27FC236}">
                <a16:creationId xmlns:a16="http://schemas.microsoft.com/office/drawing/2014/main" id="{47DE9D75-8468-A0DB-6C2E-E2D65B5856EC}"/>
              </a:ext>
            </a:extLst>
          </p:cNvPr>
          <p:cNvPicPr>
            <a:picLocks noChangeAspect="1"/>
          </p:cNvPicPr>
          <p:nvPr/>
        </p:nvPicPr>
        <p:blipFill>
          <a:blip r:embed="rId5"/>
          <a:stretch>
            <a:fillRect/>
          </a:stretch>
        </p:blipFill>
        <p:spPr>
          <a:xfrm>
            <a:off x="848037" y="2647546"/>
            <a:ext cx="511916" cy="511916"/>
          </a:xfrm>
          <a:prstGeom prst="rect">
            <a:avLst/>
          </a:prstGeom>
        </p:spPr>
      </p:pic>
      <p:pic>
        <p:nvPicPr>
          <p:cNvPr id="20" name="Picture 19">
            <a:extLst>
              <a:ext uri="{FF2B5EF4-FFF2-40B4-BE49-F238E27FC236}">
                <a16:creationId xmlns:a16="http://schemas.microsoft.com/office/drawing/2014/main" id="{70B0A6C2-D345-14AF-271F-46FC7E093BBF}"/>
              </a:ext>
            </a:extLst>
          </p:cNvPr>
          <p:cNvPicPr>
            <a:picLocks noChangeAspect="1"/>
          </p:cNvPicPr>
          <p:nvPr/>
        </p:nvPicPr>
        <p:blipFill>
          <a:blip r:embed="rId5"/>
          <a:stretch>
            <a:fillRect/>
          </a:stretch>
        </p:blipFill>
        <p:spPr>
          <a:xfrm>
            <a:off x="848037" y="4463144"/>
            <a:ext cx="511916" cy="511916"/>
          </a:xfrm>
          <a:prstGeom prst="rect">
            <a:avLst/>
          </a:prstGeom>
        </p:spPr>
      </p:pic>
      <p:pic>
        <p:nvPicPr>
          <p:cNvPr id="21" name="Picture 20">
            <a:extLst>
              <a:ext uri="{FF2B5EF4-FFF2-40B4-BE49-F238E27FC236}">
                <a16:creationId xmlns:a16="http://schemas.microsoft.com/office/drawing/2014/main" id="{8B6C3760-9B20-DFFC-3FB3-BD3571B951BA}"/>
              </a:ext>
            </a:extLst>
          </p:cNvPr>
          <p:cNvPicPr>
            <a:picLocks noChangeAspect="1"/>
          </p:cNvPicPr>
          <p:nvPr/>
        </p:nvPicPr>
        <p:blipFill>
          <a:blip r:embed="rId5"/>
          <a:stretch>
            <a:fillRect/>
          </a:stretch>
        </p:blipFill>
        <p:spPr>
          <a:xfrm>
            <a:off x="848037" y="6278742"/>
            <a:ext cx="511916" cy="511916"/>
          </a:xfrm>
          <a:prstGeom prst="rect">
            <a:avLst/>
          </a:prstGeom>
        </p:spPr>
      </p:pic>
      <p:pic>
        <p:nvPicPr>
          <p:cNvPr id="22" name="Picture 21">
            <a:extLst>
              <a:ext uri="{FF2B5EF4-FFF2-40B4-BE49-F238E27FC236}">
                <a16:creationId xmlns:a16="http://schemas.microsoft.com/office/drawing/2014/main" id="{8A5D68A8-5A16-4BC3-A2BA-578756755E92}"/>
              </a:ext>
            </a:extLst>
          </p:cNvPr>
          <p:cNvPicPr>
            <a:picLocks noChangeAspect="1"/>
          </p:cNvPicPr>
          <p:nvPr/>
        </p:nvPicPr>
        <p:blipFill>
          <a:blip r:embed="rId5"/>
          <a:stretch>
            <a:fillRect/>
          </a:stretch>
        </p:blipFill>
        <p:spPr>
          <a:xfrm>
            <a:off x="9485353" y="5193745"/>
            <a:ext cx="511916" cy="511916"/>
          </a:xfrm>
          <a:prstGeom prst="rect">
            <a:avLst/>
          </a:prstGeom>
        </p:spPr>
      </p:pic>
      <p:pic>
        <p:nvPicPr>
          <p:cNvPr id="23" name="Picture 22">
            <a:extLst>
              <a:ext uri="{FF2B5EF4-FFF2-40B4-BE49-F238E27FC236}">
                <a16:creationId xmlns:a16="http://schemas.microsoft.com/office/drawing/2014/main" id="{75DE46C1-C6B9-B1D2-0513-1957F1F0830D}"/>
              </a:ext>
            </a:extLst>
          </p:cNvPr>
          <p:cNvPicPr>
            <a:picLocks noChangeAspect="1"/>
          </p:cNvPicPr>
          <p:nvPr/>
        </p:nvPicPr>
        <p:blipFill>
          <a:blip r:embed="rId5"/>
          <a:stretch>
            <a:fillRect/>
          </a:stretch>
        </p:blipFill>
        <p:spPr>
          <a:xfrm>
            <a:off x="9485353" y="3704884"/>
            <a:ext cx="511916" cy="511916"/>
          </a:xfrm>
          <a:prstGeom prst="rect">
            <a:avLst/>
          </a:prstGeom>
        </p:spPr>
      </p:pic>
      <p:pic>
        <p:nvPicPr>
          <p:cNvPr id="24" name="Picture 23">
            <a:extLst>
              <a:ext uri="{FF2B5EF4-FFF2-40B4-BE49-F238E27FC236}">
                <a16:creationId xmlns:a16="http://schemas.microsoft.com/office/drawing/2014/main" id="{42C77772-2867-79F4-957D-9EA90265EE10}"/>
              </a:ext>
            </a:extLst>
          </p:cNvPr>
          <p:cNvPicPr>
            <a:picLocks noChangeAspect="1"/>
          </p:cNvPicPr>
          <p:nvPr/>
        </p:nvPicPr>
        <p:blipFill>
          <a:blip r:embed="rId5"/>
          <a:stretch>
            <a:fillRect/>
          </a:stretch>
        </p:blipFill>
        <p:spPr>
          <a:xfrm>
            <a:off x="9485353" y="2640273"/>
            <a:ext cx="511916" cy="511916"/>
          </a:xfrm>
          <a:prstGeom prst="rect">
            <a:avLst/>
          </a:prstGeom>
        </p:spPr>
      </p:pic>
    </p:spTree>
    <p:extLst>
      <p:ext uri="{BB962C8B-B14F-4D97-AF65-F5344CB8AC3E}">
        <p14:creationId xmlns:p14="http://schemas.microsoft.com/office/powerpoint/2010/main" val="37764005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a:extLst>
            <a:ext uri="{FF2B5EF4-FFF2-40B4-BE49-F238E27FC236}">
              <a16:creationId xmlns:a16="http://schemas.microsoft.com/office/drawing/2014/main" id="{ADF6E798-0596-1070-E3CF-32429F7035DC}"/>
            </a:ext>
          </a:extLst>
        </p:cNvPr>
        <p:cNvGrpSpPr/>
        <p:nvPr/>
      </p:nvGrpSpPr>
      <p:grpSpPr>
        <a:xfrm>
          <a:off x="0" y="0"/>
          <a:ext cx="0" cy="0"/>
          <a:chOff x="0" y="0"/>
          <a:chExt cx="0" cy="0"/>
        </a:xfrm>
      </p:grpSpPr>
      <p:sp>
        <p:nvSpPr>
          <p:cNvPr id="3" name="AutoShape 3">
            <a:extLst>
              <a:ext uri="{FF2B5EF4-FFF2-40B4-BE49-F238E27FC236}">
                <a16:creationId xmlns:a16="http://schemas.microsoft.com/office/drawing/2014/main" id="{F074966F-805A-2C00-AE00-5CDFB49176A9}"/>
              </a:ext>
            </a:extLst>
          </p:cNvPr>
          <p:cNvSpPr/>
          <p:nvPr/>
        </p:nvSpPr>
        <p:spPr>
          <a:xfrm>
            <a:off x="-260768" y="9715500"/>
            <a:ext cx="7105264" cy="19050"/>
          </a:xfrm>
          <a:prstGeom prst="line">
            <a:avLst/>
          </a:prstGeom>
          <a:ln w="114300" cap="flat">
            <a:solidFill>
              <a:srgbClr val="9FC3D0"/>
            </a:solidFill>
            <a:prstDash val="solid"/>
            <a:headEnd type="none" w="sm" len="sm"/>
            <a:tailEnd type="none" w="sm" len="sm"/>
          </a:ln>
        </p:spPr>
      </p:sp>
      <p:sp>
        <p:nvSpPr>
          <p:cNvPr id="4" name="AutoShape 4">
            <a:extLst>
              <a:ext uri="{FF2B5EF4-FFF2-40B4-BE49-F238E27FC236}">
                <a16:creationId xmlns:a16="http://schemas.microsoft.com/office/drawing/2014/main" id="{D88DCC1C-2005-4595-6E94-CDD4B7543676}"/>
              </a:ext>
            </a:extLst>
          </p:cNvPr>
          <p:cNvSpPr/>
          <p:nvPr/>
        </p:nvSpPr>
        <p:spPr>
          <a:xfrm>
            <a:off x="11430000" y="9715500"/>
            <a:ext cx="7105264" cy="19050"/>
          </a:xfrm>
          <a:prstGeom prst="line">
            <a:avLst/>
          </a:prstGeom>
          <a:ln w="114300" cap="flat">
            <a:solidFill>
              <a:srgbClr val="9FC3D0"/>
            </a:solidFill>
            <a:prstDash val="solid"/>
            <a:headEnd type="none" w="sm" len="sm"/>
            <a:tailEnd type="none" w="sm" len="sm"/>
          </a:ln>
        </p:spPr>
      </p:sp>
      <p:sp>
        <p:nvSpPr>
          <p:cNvPr id="5" name="Freeform 5">
            <a:extLst>
              <a:ext uri="{FF2B5EF4-FFF2-40B4-BE49-F238E27FC236}">
                <a16:creationId xmlns:a16="http://schemas.microsoft.com/office/drawing/2014/main" id="{B61BD20E-F5FA-2E00-3542-1D6E8B08B86F}"/>
              </a:ext>
            </a:extLst>
          </p:cNvPr>
          <p:cNvSpPr/>
          <p:nvPr/>
        </p:nvSpPr>
        <p:spPr>
          <a:xfrm>
            <a:off x="12982861" y="5933231"/>
            <a:ext cx="7315200" cy="2477783"/>
          </a:xfrm>
          <a:custGeom>
            <a:avLst/>
            <a:gdLst/>
            <a:ahLst/>
            <a:cxnLst/>
            <a:rect l="l" t="t" r="r" b="b"/>
            <a:pathLst>
              <a:path w="7315200" h="2477783">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8" name="TextBox 8">
            <a:extLst>
              <a:ext uri="{FF2B5EF4-FFF2-40B4-BE49-F238E27FC236}">
                <a16:creationId xmlns:a16="http://schemas.microsoft.com/office/drawing/2014/main" id="{ACCDAF7C-B2C6-DFBE-AC1A-8A1C0D22A4A4}"/>
              </a:ext>
            </a:extLst>
          </p:cNvPr>
          <p:cNvSpPr txBox="1"/>
          <p:nvPr/>
        </p:nvSpPr>
        <p:spPr>
          <a:xfrm>
            <a:off x="2553980" y="120489"/>
            <a:ext cx="13180039" cy="1346522"/>
          </a:xfrm>
          <a:prstGeom prst="rect">
            <a:avLst/>
          </a:prstGeom>
        </p:spPr>
        <p:txBody>
          <a:bodyPr lIns="0" tIns="0" rIns="0" bIns="0" rtlCol="0" anchor="t">
            <a:spAutoFit/>
          </a:bodyPr>
          <a:lstStyle/>
          <a:p>
            <a:pPr algn="ctr">
              <a:lnSpc>
                <a:spcPts val="11899"/>
              </a:lnSpc>
            </a:pPr>
            <a:r>
              <a:rPr lang="en-US" sz="5400" dirty="0">
                <a:solidFill>
                  <a:srgbClr val="000000"/>
                </a:solidFill>
                <a:latin typeface="Alatsi"/>
                <a:ea typeface="Alatsi"/>
                <a:cs typeface="Alatsi"/>
                <a:sym typeface="Alatsi"/>
              </a:rPr>
              <a:t>Database Implementation</a:t>
            </a:r>
          </a:p>
        </p:txBody>
      </p:sp>
      <p:grpSp>
        <p:nvGrpSpPr>
          <p:cNvPr id="9" name="Group 9">
            <a:extLst>
              <a:ext uri="{FF2B5EF4-FFF2-40B4-BE49-F238E27FC236}">
                <a16:creationId xmlns:a16="http://schemas.microsoft.com/office/drawing/2014/main" id="{6A37D880-6ABE-40EE-7D21-2D2C61CF2F6C}"/>
              </a:ext>
            </a:extLst>
          </p:cNvPr>
          <p:cNvGrpSpPr/>
          <p:nvPr/>
        </p:nvGrpSpPr>
        <p:grpSpPr>
          <a:xfrm>
            <a:off x="15859155" y="0"/>
            <a:ext cx="1562612" cy="1673225"/>
            <a:chOff x="0" y="0"/>
            <a:chExt cx="2083482" cy="2230967"/>
          </a:xfrm>
        </p:grpSpPr>
        <p:grpSp>
          <p:nvGrpSpPr>
            <p:cNvPr id="10" name="Group 10">
              <a:extLst>
                <a:ext uri="{FF2B5EF4-FFF2-40B4-BE49-F238E27FC236}">
                  <a16:creationId xmlns:a16="http://schemas.microsoft.com/office/drawing/2014/main" id="{0A2ECA1C-8FD9-AAF3-3BDD-440264B62AC9}"/>
                </a:ext>
              </a:extLst>
            </p:cNvPr>
            <p:cNvGrpSpPr/>
            <p:nvPr/>
          </p:nvGrpSpPr>
          <p:grpSpPr>
            <a:xfrm>
              <a:off x="75599" y="0"/>
              <a:ext cx="1932284" cy="2230967"/>
              <a:chOff x="0" y="0"/>
              <a:chExt cx="703982" cy="812800"/>
            </a:xfrm>
          </p:grpSpPr>
          <p:sp>
            <p:nvSpPr>
              <p:cNvPr id="11" name="Freeform 11">
                <a:extLst>
                  <a:ext uri="{FF2B5EF4-FFF2-40B4-BE49-F238E27FC236}">
                    <a16:creationId xmlns:a16="http://schemas.microsoft.com/office/drawing/2014/main" id="{60927D68-F314-48D2-9D3E-5D1D24B6BF51}"/>
                  </a:ext>
                </a:extLst>
              </p:cNvPr>
              <p:cNvSpPr/>
              <p:nvPr/>
            </p:nvSpPr>
            <p:spPr>
              <a:xfrm>
                <a:off x="0" y="0"/>
                <a:ext cx="703982" cy="812800"/>
              </a:xfrm>
              <a:custGeom>
                <a:avLst/>
                <a:gdLst/>
                <a:ahLst/>
                <a:cxnLst/>
                <a:rect l="l" t="t" r="r" b="b"/>
                <a:pathLst>
                  <a:path w="703982" h="812800">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sp>
          <p:sp>
            <p:nvSpPr>
              <p:cNvPr id="12" name="TextBox 12">
                <a:extLst>
                  <a:ext uri="{FF2B5EF4-FFF2-40B4-BE49-F238E27FC236}">
                    <a16:creationId xmlns:a16="http://schemas.microsoft.com/office/drawing/2014/main" id="{DBEA43B8-4DD5-9072-D4BB-4BE73333B45E}"/>
                  </a:ext>
                </a:extLst>
              </p:cNvPr>
              <p:cNvSpPr txBox="1"/>
              <p:nvPr/>
            </p:nvSpPr>
            <p:spPr>
              <a:xfrm>
                <a:off x="0" y="-47625"/>
                <a:ext cx="703982" cy="733425"/>
              </a:xfrm>
              <a:prstGeom prst="rect">
                <a:avLst/>
              </a:prstGeom>
            </p:spPr>
            <p:txBody>
              <a:bodyPr lIns="50800" tIns="50800" rIns="50800" bIns="50800" rtlCol="0" anchor="ctr"/>
              <a:lstStyle/>
              <a:p>
                <a:pPr algn="ctr">
                  <a:lnSpc>
                    <a:spcPts val="2659"/>
                  </a:lnSpc>
                </a:pPr>
                <a:endParaRPr/>
              </a:p>
            </p:txBody>
          </p:sp>
        </p:grpSp>
        <p:sp>
          <p:nvSpPr>
            <p:cNvPr id="13" name="TextBox 13">
              <a:extLst>
                <a:ext uri="{FF2B5EF4-FFF2-40B4-BE49-F238E27FC236}">
                  <a16:creationId xmlns:a16="http://schemas.microsoft.com/office/drawing/2014/main" id="{6EC66B8F-F69C-D185-E706-2A72E691EB19}"/>
                </a:ext>
              </a:extLst>
            </p:cNvPr>
            <p:cNvSpPr txBox="1"/>
            <p:nvPr/>
          </p:nvSpPr>
          <p:spPr>
            <a:xfrm>
              <a:off x="0" y="437582"/>
              <a:ext cx="2083482" cy="1241504"/>
            </a:xfrm>
            <a:prstGeom prst="rect">
              <a:avLst/>
            </a:prstGeom>
          </p:spPr>
          <p:txBody>
            <a:bodyPr lIns="0" tIns="0" rIns="0" bIns="0" rtlCol="0" anchor="t">
              <a:spAutoFit/>
            </a:bodyPr>
            <a:lstStyle/>
            <a:p>
              <a:pPr algn="ctr">
                <a:lnSpc>
                  <a:spcPts val="7805"/>
                </a:lnSpc>
              </a:pPr>
              <a:r>
                <a:rPr lang="en-US" sz="5575" b="1" dirty="0">
                  <a:solidFill>
                    <a:srgbClr val="000000"/>
                  </a:solidFill>
                  <a:latin typeface="Open Sans Bold"/>
                  <a:ea typeface="Open Sans Bold"/>
                  <a:cs typeface="Open Sans Bold"/>
                  <a:sym typeface="Open Sans Bold"/>
                </a:rPr>
                <a:t>13</a:t>
              </a:r>
            </a:p>
          </p:txBody>
        </p:sp>
      </p:grpSp>
      <p:pic>
        <p:nvPicPr>
          <p:cNvPr id="16" name="Picture 15">
            <a:extLst>
              <a:ext uri="{FF2B5EF4-FFF2-40B4-BE49-F238E27FC236}">
                <a16:creationId xmlns:a16="http://schemas.microsoft.com/office/drawing/2014/main" id="{55BD3D8F-13E2-E134-08A0-18584AE2096A}"/>
              </a:ext>
            </a:extLst>
          </p:cNvPr>
          <p:cNvPicPr>
            <a:picLocks noChangeAspect="1"/>
          </p:cNvPicPr>
          <p:nvPr/>
        </p:nvPicPr>
        <p:blipFill>
          <a:blip r:embed="rId4"/>
          <a:stretch>
            <a:fillRect/>
          </a:stretch>
        </p:blipFill>
        <p:spPr>
          <a:xfrm>
            <a:off x="8616103" y="9388763"/>
            <a:ext cx="1125208" cy="571534"/>
          </a:xfrm>
          <a:prstGeom prst="rect">
            <a:avLst/>
          </a:prstGeom>
        </p:spPr>
      </p:pic>
      <p:pic>
        <p:nvPicPr>
          <p:cNvPr id="7" name="Picture 6">
            <a:extLst>
              <a:ext uri="{FF2B5EF4-FFF2-40B4-BE49-F238E27FC236}">
                <a16:creationId xmlns:a16="http://schemas.microsoft.com/office/drawing/2014/main" id="{0ED2749B-20C8-9AA2-289D-4889C9B9C032}"/>
              </a:ext>
            </a:extLst>
          </p:cNvPr>
          <p:cNvPicPr>
            <a:picLocks noChangeAspect="1"/>
          </p:cNvPicPr>
          <p:nvPr/>
        </p:nvPicPr>
        <p:blipFill>
          <a:blip r:embed="rId5"/>
          <a:stretch>
            <a:fillRect/>
          </a:stretch>
        </p:blipFill>
        <p:spPr>
          <a:xfrm>
            <a:off x="2971800" y="1813727"/>
            <a:ext cx="2180806" cy="1450866"/>
          </a:xfrm>
          <a:prstGeom prst="rect">
            <a:avLst/>
          </a:prstGeom>
        </p:spPr>
      </p:pic>
      <p:pic>
        <p:nvPicPr>
          <p:cNvPr id="17" name="Picture 16">
            <a:extLst>
              <a:ext uri="{FF2B5EF4-FFF2-40B4-BE49-F238E27FC236}">
                <a16:creationId xmlns:a16="http://schemas.microsoft.com/office/drawing/2014/main" id="{FDB832F8-16F8-92E2-E0E1-2565FD0D71C6}"/>
              </a:ext>
            </a:extLst>
          </p:cNvPr>
          <p:cNvPicPr>
            <a:picLocks noChangeAspect="1"/>
          </p:cNvPicPr>
          <p:nvPr/>
        </p:nvPicPr>
        <p:blipFill>
          <a:blip r:embed="rId6"/>
          <a:stretch>
            <a:fillRect/>
          </a:stretch>
        </p:blipFill>
        <p:spPr>
          <a:xfrm>
            <a:off x="2950564" y="3474355"/>
            <a:ext cx="5280853" cy="1844107"/>
          </a:xfrm>
          <a:prstGeom prst="rect">
            <a:avLst/>
          </a:prstGeom>
        </p:spPr>
      </p:pic>
      <p:pic>
        <p:nvPicPr>
          <p:cNvPr id="19" name="Picture 18">
            <a:extLst>
              <a:ext uri="{FF2B5EF4-FFF2-40B4-BE49-F238E27FC236}">
                <a16:creationId xmlns:a16="http://schemas.microsoft.com/office/drawing/2014/main" id="{CBB76A73-AF23-7365-215D-66794ABD0787}"/>
              </a:ext>
            </a:extLst>
          </p:cNvPr>
          <p:cNvPicPr>
            <a:picLocks noChangeAspect="1"/>
          </p:cNvPicPr>
          <p:nvPr/>
        </p:nvPicPr>
        <p:blipFill>
          <a:blip r:embed="rId7"/>
          <a:stretch>
            <a:fillRect/>
          </a:stretch>
        </p:blipFill>
        <p:spPr>
          <a:xfrm>
            <a:off x="11452485" y="1763537"/>
            <a:ext cx="4782217" cy="1943371"/>
          </a:xfrm>
          <a:prstGeom prst="rect">
            <a:avLst/>
          </a:prstGeom>
        </p:spPr>
      </p:pic>
      <p:pic>
        <p:nvPicPr>
          <p:cNvPr id="21" name="Picture 20">
            <a:extLst>
              <a:ext uri="{FF2B5EF4-FFF2-40B4-BE49-F238E27FC236}">
                <a16:creationId xmlns:a16="http://schemas.microsoft.com/office/drawing/2014/main" id="{CBAF52BA-61DA-A7B9-67B2-3AC755D5D035}"/>
              </a:ext>
            </a:extLst>
          </p:cNvPr>
          <p:cNvPicPr>
            <a:picLocks noChangeAspect="1"/>
          </p:cNvPicPr>
          <p:nvPr/>
        </p:nvPicPr>
        <p:blipFill>
          <a:blip r:embed="rId8"/>
          <a:stretch>
            <a:fillRect/>
          </a:stretch>
        </p:blipFill>
        <p:spPr>
          <a:xfrm>
            <a:off x="2971800" y="5890591"/>
            <a:ext cx="4553585" cy="1038370"/>
          </a:xfrm>
          <a:prstGeom prst="rect">
            <a:avLst/>
          </a:prstGeom>
        </p:spPr>
      </p:pic>
      <p:pic>
        <p:nvPicPr>
          <p:cNvPr id="23" name="Picture 22">
            <a:extLst>
              <a:ext uri="{FF2B5EF4-FFF2-40B4-BE49-F238E27FC236}">
                <a16:creationId xmlns:a16="http://schemas.microsoft.com/office/drawing/2014/main" id="{D6BAB17D-4DEB-E99C-FE5E-13D26B62FB45}"/>
              </a:ext>
            </a:extLst>
          </p:cNvPr>
          <p:cNvPicPr>
            <a:picLocks noChangeAspect="1"/>
          </p:cNvPicPr>
          <p:nvPr/>
        </p:nvPicPr>
        <p:blipFill>
          <a:blip r:embed="rId9"/>
          <a:stretch>
            <a:fillRect/>
          </a:stretch>
        </p:blipFill>
        <p:spPr>
          <a:xfrm>
            <a:off x="11430000" y="4184735"/>
            <a:ext cx="3286584" cy="1457528"/>
          </a:xfrm>
          <a:prstGeom prst="rect">
            <a:avLst/>
          </a:prstGeom>
        </p:spPr>
      </p:pic>
      <p:pic>
        <p:nvPicPr>
          <p:cNvPr id="25" name="Picture 24">
            <a:extLst>
              <a:ext uri="{FF2B5EF4-FFF2-40B4-BE49-F238E27FC236}">
                <a16:creationId xmlns:a16="http://schemas.microsoft.com/office/drawing/2014/main" id="{1A17C0BC-98CC-46D2-4AAB-21926F33C45D}"/>
              </a:ext>
            </a:extLst>
          </p:cNvPr>
          <p:cNvPicPr>
            <a:picLocks noChangeAspect="1"/>
          </p:cNvPicPr>
          <p:nvPr/>
        </p:nvPicPr>
        <p:blipFill>
          <a:blip r:embed="rId10"/>
          <a:stretch>
            <a:fillRect/>
          </a:stretch>
        </p:blipFill>
        <p:spPr>
          <a:xfrm>
            <a:off x="11441110" y="5983720"/>
            <a:ext cx="6077798" cy="1448002"/>
          </a:xfrm>
          <a:prstGeom prst="rect">
            <a:avLst/>
          </a:prstGeom>
        </p:spPr>
      </p:pic>
      <p:pic>
        <p:nvPicPr>
          <p:cNvPr id="27" name="Picture 26">
            <a:extLst>
              <a:ext uri="{FF2B5EF4-FFF2-40B4-BE49-F238E27FC236}">
                <a16:creationId xmlns:a16="http://schemas.microsoft.com/office/drawing/2014/main" id="{1278A62E-9CF1-14EE-4782-92632FD57697}"/>
              </a:ext>
            </a:extLst>
          </p:cNvPr>
          <p:cNvPicPr>
            <a:picLocks noChangeAspect="1"/>
          </p:cNvPicPr>
          <p:nvPr/>
        </p:nvPicPr>
        <p:blipFill>
          <a:blip r:embed="rId11"/>
          <a:stretch>
            <a:fillRect/>
          </a:stretch>
        </p:blipFill>
        <p:spPr>
          <a:xfrm>
            <a:off x="2971800" y="7435976"/>
            <a:ext cx="4563112" cy="1267002"/>
          </a:xfrm>
          <a:prstGeom prst="rect">
            <a:avLst/>
          </a:prstGeom>
        </p:spPr>
      </p:pic>
      <p:sp>
        <p:nvSpPr>
          <p:cNvPr id="30" name="TextBox 29">
            <a:extLst>
              <a:ext uri="{FF2B5EF4-FFF2-40B4-BE49-F238E27FC236}">
                <a16:creationId xmlns:a16="http://schemas.microsoft.com/office/drawing/2014/main" id="{2DD2F05E-A480-40C1-68B0-4FDBD88988D4}"/>
              </a:ext>
            </a:extLst>
          </p:cNvPr>
          <p:cNvSpPr txBox="1"/>
          <p:nvPr/>
        </p:nvSpPr>
        <p:spPr>
          <a:xfrm>
            <a:off x="779762" y="3494135"/>
            <a:ext cx="1605197" cy="369332"/>
          </a:xfrm>
          <a:prstGeom prst="rect">
            <a:avLst/>
          </a:prstGeom>
          <a:noFill/>
        </p:spPr>
        <p:txBody>
          <a:bodyPr wrap="square">
            <a:spAutoFit/>
          </a:bodyPr>
          <a:lstStyle/>
          <a:p>
            <a:r>
              <a:rPr lang="en-US" sz="1800" b="1" i="0" u="none" strike="noStrike" baseline="0" dirty="0">
                <a:latin typeface="Cambria" panose="02040503050406030204" pitchFamily="18" charset="0"/>
              </a:rPr>
              <a:t>Admin Table: </a:t>
            </a:r>
            <a:endParaRPr lang="en-001" dirty="0"/>
          </a:p>
        </p:txBody>
      </p:sp>
      <p:sp>
        <p:nvSpPr>
          <p:cNvPr id="32" name="TextBox 31">
            <a:extLst>
              <a:ext uri="{FF2B5EF4-FFF2-40B4-BE49-F238E27FC236}">
                <a16:creationId xmlns:a16="http://schemas.microsoft.com/office/drawing/2014/main" id="{11495F62-B461-5B04-9BF2-30BBFDDC690C}"/>
              </a:ext>
            </a:extLst>
          </p:cNvPr>
          <p:cNvSpPr txBox="1"/>
          <p:nvPr/>
        </p:nvSpPr>
        <p:spPr>
          <a:xfrm>
            <a:off x="752078" y="7467946"/>
            <a:ext cx="2519597" cy="369332"/>
          </a:xfrm>
          <a:prstGeom prst="rect">
            <a:avLst/>
          </a:prstGeom>
          <a:noFill/>
        </p:spPr>
        <p:txBody>
          <a:bodyPr wrap="square">
            <a:spAutoFit/>
          </a:bodyPr>
          <a:lstStyle/>
          <a:p>
            <a:r>
              <a:rPr lang="en-US" sz="1800" b="1" i="0" u="none" strike="noStrike" baseline="0" dirty="0">
                <a:latin typeface="Cambria" panose="02040503050406030204" pitchFamily="18" charset="0"/>
              </a:rPr>
              <a:t>Transaction Table</a:t>
            </a:r>
            <a:r>
              <a:rPr lang="en-US" sz="1800" b="0" i="0" u="none" strike="noStrike" baseline="0" dirty="0">
                <a:latin typeface="Cambria" panose="02040503050406030204" pitchFamily="18" charset="0"/>
              </a:rPr>
              <a:t>: </a:t>
            </a:r>
            <a:endParaRPr lang="en-001" dirty="0"/>
          </a:p>
        </p:txBody>
      </p:sp>
      <p:sp>
        <p:nvSpPr>
          <p:cNvPr id="34" name="TextBox 33">
            <a:extLst>
              <a:ext uri="{FF2B5EF4-FFF2-40B4-BE49-F238E27FC236}">
                <a16:creationId xmlns:a16="http://schemas.microsoft.com/office/drawing/2014/main" id="{CCBC6C0A-B094-9192-8BA5-6A156853309D}"/>
              </a:ext>
            </a:extLst>
          </p:cNvPr>
          <p:cNvSpPr txBox="1"/>
          <p:nvPr/>
        </p:nvSpPr>
        <p:spPr>
          <a:xfrm>
            <a:off x="9297125" y="4064292"/>
            <a:ext cx="10283252" cy="369332"/>
          </a:xfrm>
          <a:prstGeom prst="rect">
            <a:avLst/>
          </a:prstGeom>
          <a:noFill/>
        </p:spPr>
        <p:txBody>
          <a:bodyPr wrap="square">
            <a:spAutoFit/>
          </a:bodyPr>
          <a:lstStyle/>
          <a:p>
            <a:r>
              <a:rPr lang="en-US" sz="1800" b="1" i="1" dirty="0">
                <a:solidFill>
                  <a:srgbClr val="000000"/>
                </a:solidFill>
                <a:latin typeface="Cambria" panose="02040503050406030204" pitchFamily="18" charset="0"/>
              </a:rPr>
              <a:t>Payments Table: </a:t>
            </a:r>
          </a:p>
        </p:txBody>
      </p:sp>
      <p:sp>
        <p:nvSpPr>
          <p:cNvPr id="36" name="TextBox 35">
            <a:extLst>
              <a:ext uri="{FF2B5EF4-FFF2-40B4-BE49-F238E27FC236}">
                <a16:creationId xmlns:a16="http://schemas.microsoft.com/office/drawing/2014/main" id="{3FFB5E53-57B8-38D7-0D5C-6CDF8D44D53F}"/>
              </a:ext>
            </a:extLst>
          </p:cNvPr>
          <p:cNvSpPr txBox="1"/>
          <p:nvPr/>
        </p:nvSpPr>
        <p:spPr>
          <a:xfrm>
            <a:off x="9067136" y="5910766"/>
            <a:ext cx="10283252" cy="369332"/>
          </a:xfrm>
          <a:prstGeom prst="rect">
            <a:avLst/>
          </a:prstGeom>
          <a:noFill/>
        </p:spPr>
        <p:txBody>
          <a:bodyPr wrap="square">
            <a:spAutoFit/>
          </a:bodyPr>
          <a:lstStyle/>
          <a:p>
            <a:r>
              <a:rPr lang="en-US" sz="1800" b="1" i="0" u="none" strike="noStrike" baseline="0" dirty="0">
                <a:solidFill>
                  <a:srgbClr val="000000"/>
                </a:solidFill>
                <a:latin typeface="Cambria" panose="02040503050406030204" pitchFamily="18" charset="0"/>
              </a:rPr>
              <a:t>Registration Table: </a:t>
            </a:r>
          </a:p>
        </p:txBody>
      </p:sp>
      <p:sp>
        <p:nvSpPr>
          <p:cNvPr id="38" name="TextBox 37">
            <a:extLst>
              <a:ext uri="{FF2B5EF4-FFF2-40B4-BE49-F238E27FC236}">
                <a16:creationId xmlns:a16="http://schemas.microsoft.com/office/drawing/2014/main" id="{62393313-9754-6853-FCD4-ED4E393C11ED}"/>
              </a:ext>
            </a:extLst>
          </p:cNvPr>
          <p:cNvSpPr txBox="1"/>
          <p:nvPr/>
        </p:nvSpPr>
        <p:spPr>
          <a:xfrm>
            <a:off x="9601200" y="1805813"/>
            <a:ext cx="10283252" cy="369332"/>
          </a:xfrm>
          <a:prstGeom prst="rect">
            <a:avLst/>
          </a:prstGeom>
          <a:noFill/>
        </p:spPr>
        <p:txBody>
          <a:bodyPr wrap="square">
            <a:spAutoFit/>
          </a:bodyPr>
          <a:lstStyle/>
          <a:p>
            <a:r>
              <a:rPr lang="en-US" sz="1800" b="1" i="0" u="none" strike="noStrike" baseline="0" dirty="0">
                <a:latin typeface="Cambria" panose="02040503050406030204" pitchFamily="18" charset="0"/>
              </a:rPr>
              <a:t>Books Table: </a:t>
            </a:r>
            <a:endParaRPr lang="en-001" dirty="0"/>
          </a:p>
        </p:txBody>
      </p:sp>
      <p:sp>
        <p:nvSpPr>
          <p:cNvPr id="40" name="TextBox 39">
            <a:extLst>
              <a:ext uri="{FF2B5EF4-FFF2-40B4-BE49-F238E27FC236}">
                <a16:creationId xmlns:a16="http://schemas.microsoft.com/office/drawing/2014/main" id="{A47CAA41-1F18-865B-DC44-C22EE49E90C7}"/>
              </a:ext>
            </a:extLst>
          </p:cNvPr>
          <p:cNvSpPr txBox="1"/>
          <p:nvPr/>
        </p:nvSpPr>
        <p:spPr>
          <a:xfrm>
            <a:off x="779762" y="5890591"/>
            <a:ext cx="10283252" cy="369332"/>
          </a:xfrm>
          <a:prstGeom prst="rect">
            <a:avLst/>
          </a:prstGeom>
          <a:noFill/>
        </p:spPr>
        <p:txBody>
          <a:bodyPr wrap="square">
            <a:spAutoFit/>
          </a:bodyPr>
          <a:lstStyle/>
          <a:p>
            <a:r>
              <a:rPr lang="en-US" sz="1800" b="1" i="0" u="none" strike="noStrike" baseline="0" dirty="0">
                <a:latin typeface="Cambria" panose="02040503050406030204" pitchFamily="18" charset="0"/>
              </a:rPr>
              <a:t>Members Table</a:t>
            </a:r>
            <a:r>
              <a:rPr lang="en-US" sz="1800" b="0" i="0" u="none" strike="noStrike" baseline="0" dirty="0">
                <a:latin typeface="Cambria" panose="02040503050406030204" pitchFamily="18" charset="0"/>
              </a:rPr>
              <a:t>: </a:t>
            </a:r>
            <a:endParaRPr lang="en-001" dirty="0"/>
          </a:p>
        </p:txBody>
      </p:sp>
    </p:spTree>
    <p:extLst>
      <p:ext uri="{BB962C8B-B14F-4D97-AF65-F5344CB8AC3E}">
        <p14:creationId xmlns:p14="http://schemas.microsoft.com/office/powerpoint/2010/main" val="13559247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a:extLst>
            <a:ext uri="{FF2B5EF4-FFF2-40B4-BE49-F238E27FC236}">
              <a16:creationId xmlns:a16="http://schemas.microsoft.com/office/drawing/2014/main" id="{311F88F7-60B2-1F08-1A84-6ED3196279B5}"/>
            </a:ext>
          </a:extLst>
        </p:cNvPr>
        <p:cNvGrpSpPr/>
        <p:nvPr/>
      </p:nvGrpSpPr>
      <p:grpSpPr>
        <a:xfrm>
          <a:off x="0" y="0"/>
          <a:ext cx="0" cy="0"/>
          <a:chOff x="0" y="0"/>
          <a:chExt cx="0" cy="0"/>
        </a:xfrm>
      </p:grpSpPr>
      <p:sp>
        <p:nvSpPr>
          <p:cNvPr id="3" name="AutoShape 3">
            <a:extLst>
              <a:ext uri="{FF2B5EF4-FFF2-40B4-BE49-F238E27FC236}">
                <a16:creationId xmlns:a16="http://schemas.microsoft.com/office/drawing/2014/main" id="{25555F95-1A1C-B573-B1DA-F24083AC9068}"/>
              </a:ext>
            </a:extLst>
          </p:cNvPr>
          <p:cNvSpPr/>
          <p:nvPr/>
        </p:nvSpPr>
        <p:spPr>
          <a:xfrm>
            <a:off x="-260768" y="9715500"/>
            <a:ext cx="7105264" cy="19050"/>
          </a:xfrm>
          <a:prstGeom prst="line">
            <a:avLst/>
          </a:prstGeom>
          <a:ln w="114300" cap="flat">
            <a:solidFill>
              <a:srgbClr val="9FC3D0"/>
            </a:solidFill>
            <a:prstDash val="solid"/>
            <a:headEnd type="none" w="sm" len="sm"/>
            <a:tailEnd type="none" w="sm" len="sm"/>
          </a:ln>
        </p:spPr>
      </p:sp>
      <p:sp>
        <p:nvSpPr>
          <p:cNvPr id="4" name="AutoShape 4">
            <a:extLst>
              <a:ext uri="{FF2B5EF4-FFF2-40B4-BE49-F238E27FC236}">
                <a16:creationId xmlns:a16="http://schemas.microsoft.com/office/drawing/2014/main" id="{A9CCD155-3F10-5DA2-393B-DBA03C31C655}"/>
              </a:ext>
            </a:extLst>
          </p:cNvPr>
          <p:cNvSpPr/>
          <p:nvPr/>
        </p:nvSpPr>
        <p:spPr>
          <a:xfrm>
            <a:off x="11430000" y="9715500"/>
            <a:ext cx="7105264" cy="19050"/>
          </a:xfrm>
          <a:prstGeom prst="line">
            <a:avLst/>
          </a:prstGeom>
          <a:ln w="114300" cap="flat">
            <a:solidFill>
              <a:srgbClr val="9FC3D0"/>
            </a:solidFill>
            <a:prstDash val="solid"/>
            <a:headEnd type="none" w="sm" len="sm"/>
            <a:tailEnd type="none" w="sm" len="sm"/>
          </a:ln>
        </p:spPr>
      </p:sp>
      <p:sp>
        <p:nvSpPr>
          <p:cNvPr id="5" name="Freeform 5">
            <a:extLst>
              <a:ext uri="{FF2B5EF4-FFF2-40B4-BE49-F238E27FC236}">
                <a16:creationId xmlns:a16="http://schemas.microsoft.com/office/drawing/2014/main" id="{1C5EED37-E72F-134B-04B8-5CE5F10B3498}"/>
              </a:ext>
            </a:extLst>
          </p:cNvPr>
          <p:cNvSpPr/>
          <p:nvPr/>
        </p:nvSpPr>
        <p:spPr>
          <a:xfrm>
            <a:off x="12982861" y="5933231"/>
            <a:ext cx="7315200" cy="2477783"/>
          </a:xfrm>
          <a:custGeom>
            <a:avLst/>
            <a:gdLst/>
            <a:ahLst/>
            <a:cxnLst/>
            <a:rect l="l" t="t" r="r" b="b"/>
            <a:pathLst>
              <a:path w="7315200" h="2477783">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8" name="TextBox 8">
            <a:extLst>
              <a:ext uri="{FF2B5EF4-FFF2-40B4-BE49-F238E27FC236}">
                <a16:creationId xmlns:a16="http://schemas.microsoft.com/office/drawing/2014/main" id="{6D95542D-88EE-6D20-0B9F-876590AD144A}"/>
              </a:ext>
            </a:extLst>
          </p:cNvPr>
          <p:cNvSpPr txBox="1"/>
          <p:nvPr/>
        </p:nvSpPr>
        <p:spPr>
          <a:xfrm>
            <a:off x="2286000" y="656871"/>
            <a:ext cx="13180039" cy="1327095"/>
          </a:xfrm>
          <a:prstGeom prst="rect">
            <a:avLst/>
          </a:prstGeom>
        </p:spPr>
        <p:txBody>
          <a:bodyPr lIns="0" tIns="0" rIns="0" bIns="0" rtlCol="0" anchor="t">
            <a:spAutoFit/>
          </a:bodyPr>
          <a:lstStyle/>
          <a:p>
            <a:pPr algn="ctr">
              <a:lnSpc>
                <a:spcPts val="11899"/>
              </a:lnSpc>
            </a:pPr>
            <a:r>
              <a:rPr lang="en-US" sz="5400" dirty="0">
                <a:solidFill>
                  <a:srgbClr val="000000"/>
                </a:solidFill>
                <a:latin typeface="Alatsi"/>
                <a:sym typeface="Alatsi"/>
              </a:rPr>
              <a:t>Future Enhancements</a:t>
            </a:r>
            <a:endParaRPr lang="en-US" sz="5400" dirty="0">
              <a:solidFill>
                <a:srgbClr val="000000"/>
              </a:solidFill>
              <a:latin typeface="Alatsi"/>
              <a:ea typeface="Alatsi"/>
              <a:cs typeface="Alatsi"/>
              <a:sym typeface="Alatsi"/>
            </a:endParaRPr>
          </a:p>
        </p:txBody>
      </p:sp>
      <p:grpSp>
        <p:nvGrpSpPr>
          <p:cNvPr id="9" name="Group 9">
            <a:extLst>
              <a:ext uri="{FF2B5EF4-FFF2-40B4-BE49-F238E27FC236}">
                <a16:creationId xmlns:a16="http://schemas.microsoft.com/office/drawing/2014/main" id="{461F4F08-429B-2A89-3A7D-BD3A8BBC86BD}"/>
              </a:ext>
            </a:extLst>
          </p:cNvPr>
          <p:cNvGrpSpPr/>
          <p:nvPr/>
        </p:nvGrpSpPr>
        <p:grpSpPr>
          <a:xfrm>
            <a:off x="15859155" y="0"/>
            <a:ext cx="1562612" cy="1673225"/>
            <a:chOff x="0" y="0"/>
            <a:chExt cx="2083482" cy="2230967"/>
          </a:xfrm>
        </p:grpSpPr>
        <p:grpSp>
          <p:nvGrpSpPr>
            <p:cNvPr id="10" name="Group 10">
              <a:extLst>
                <a:ext uri="{FF2B5EF4-FFF2-40B4-BE49-F238E27FC236}">
                  <a16:creationId xmlns:a16="http://schemas.microsoft.com/office/drawing/2014/main" id="{E3BF0AF3-065F-6903-16A7-0860DF6E3BFF}"/>
                </a:ext>
              </a:extLst>
            </p:cNvPr>
            <p:cNvGrpSpPr/>
            <p:nvPr/>
          </p:nvGrpSpPr>
          <p:grpSpPr>
            <a:xfrm>
              <a:off x="75599" y="0"/>
              <a:ext cx="1932284" cy="2230967"/>
              <a:chOff x="0" y="0"/>
              <a:chExt cx="703982" cy="812800"/>
            </a:xfrm>
          </p:grpSpPr>
          <p:sp>
            <p:nvSpPr>
              <p:cNvPr id="11" name="Freeform 11">
                <a:extLst>
                  <a:ext uri="{FF2B5EF4-FFF2-40B4-BE49-F238E27FC236}">
                    <a16:creationId xmlns:a16="http://schemas.microsoft.com/office/drawing/2014/main" id="{2505F1DE-F30F-1439-E3D8-725FAD40A98F}"/>
                  </a:ext>
                </a:extLst>
              </p:cNvPr>
              <p:cNvSpPr/>
              <p:nvPr/>
            </p:nvSpPr>
            <p:spPr>
              <a:xfrm>
                <a:off x="0" y="0"/>
                <a:ext cx="703982" cy="812800"/>
              </a:xfrm>
              <a:custGeom>
                <a:avLst/>
                <a:gdLst/>
                <a:ahLst/>
                <a:cxnLst/>
                <a:rect l="l" t="t" r="r" b="b"/>
                <a:pathLst>
                  <a:path w="703982" h="812800">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sp>
          <p:sp>
            <p:nvSpPr>
              <p:cNvPr id="12" name="TextBox 12">
                <a:extLst>
                  <a:ext uri="{FF2B5EF4-FFF2-40B4-BE49-F238E27FC236}">
                    <a16:creationId xmlns:a16="http://schemas.microsoft.com/office/drawing/2014/main" id="{82D058D4-7968-9670-A964-7164D893E488}"/>
                  </a:ext>
                </a:extLst>
              </p:cNvPr>
              <p:cNvSpPr txBox="1"/>
              <p:nvPr/>
            </p:nvSpPr>
            <p:spPr>
              <a:xfrm>
                <a:off x="0" y="-47625"/>
                <a:ext cx="703982" cy="733425"/>
              </a:xfrm>
              <a:prstGeom prst="rect">
                <a:avLst/>
              </a:prstGeom>
            </p:spPr>
            <p:txBody>
              <a:bodyPr lIns="50800" tIns="50800" rIns="50800" bIns="50800" rtlCol="0" anchor="ctr"/>
              <a:lstStyle/>
              <a:p>
                <a:pPr algn="ctr">
                  <a:lnSpc>
                    <a:spcPts val="2659"/>
                  </a:lnSpc>
                </a:pPr>
                <a:endParaRPr/>
              </a:p>
            </p:txBody>
          </p:sp>
        </p:grpSp>
        <p:sp>
          <p:nvSpPr>
            <p:cNvPr id="13" name="TextBox 13">
              <a:extLst>
                <a:ext uri="{FF2B5EF4-FFF2-40B4-BE49-F238E27FC236}">
                  <a16:creationId xmlns:a16="http://schemas.microsoft.com/office/drawing/2014/main" id="{62255DFA-B6EE-9BF1-8E75-4DEAFD4439D5}"/>
                </a:ext>
              </a:extLst>
            </p:cNvPr>
            <p:cNvSpPr txBox="1"/>
            <p:nvPr/>
          </p:nvSpPr>
          <p:spPr>
            <a:xfrm>
              <a:off x="0" y="437582"/>
              <a:ext cx="2083482" cy="1241504"/>
            </a:xfrm>
            <a:prstGeom prst="rect">
              <a:avLst/>
            </a:prstGeom>
          </p:spPr>
          <p:txBody>
            <a:bodyPr lIns="0" tIns="0" rIns="0" bIns="0" rtlCol="0" anchor="t">
              <a:spAutoFit/>
            </a:bodyPr>
            <a:lstStyle/>
            <a:p>
              <a:pPr algn="ctr">
                <a:lnSpc>
                  <a:spcPts val="7805"/>
                </a:lnSpc>
              </a:pPr>
              <a:r>
                <a:rPr lang="en-US" sz="5575" b="1" dirty="0">
                  <a:solidFill>
                    <a:srgbClr val="000000"/>
                  </a:solidFill>
                  <a:latin typeface="Open Sans Bold"/>
                  <a:ea typeface="Open Sans Bold"/>
                  <a:cs typeface="Open Sans Bold"/>
                  <a:sym typeface="Open Sans Bold"/>
                </a:rPr>
                <a:t>13</a:t>
              </a:r>
            </a:p>
          </p:txBody>
        </p:sp>
      </p:grpSp>
      <p:sp>
        <p:nvSpPr>
          <p:cNvPr id="14" name="Freeform 14">
            <a:extLst>
              <a:ext uri="{FF2B5EF4-FFF2-40B4-BE49-F238E27FC236}">
                <a16:creationId xmlns:a16="http://schemas.microsoft.com/office/drawing/2014/main" id="{BFF60CC4-7227-0061-BE45-9C9D78C9FFCF}"/>
              </a:ext>
            </a:extLst>
          </p:cNvPr>
          <p:cNvSpPr/>
          <p:nvPr/>
        </p:nvSpPr>
        <p:spPr>
          <a:xfrm>
            <a:off x="-3482681" y="-210192"/>
            <a:ext cx="7315200" cy="2477783"/>
          </a:xfrm>
          <a:custGeom>
            <a:avLst/>
            <a:gdLst/>
            <a:ahLst/>
            <a:cxnLst/>
            <a:rect l="l" t="t" r="r" b="b"/>
            <a:pathLst>
              <a:path w="7315200" h="2477783">
                <a:moveTo>
                  <a:pt x="0" y="0"/>
                </a:moveTo>
                <a:lnTo>
                  <a:pt x="7315200" y="0"/>
                </a:lnTo>
                <a:lnTo>
                  <a:pt x="7315200" y="2477784"/>
                </a:lnTo>
                <a:lnTo>
                  <a:pt x="0" y="247778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pic>
        <p:nvPicPr>
          <p:cNvPr id="16" name="Picture 15">
            <a:extLst>
              <a:ext uri="{FF2B5EF4-FFF2-40B4-BE49-F238E27FC236}">
                <a16:creationId xmlns:a16="http://schemas.microsoft.com/office/drawing/2014/main" id="{B4C3DD30-B296-0BFD-C79E-1EB28031665E}"/>
              </a:ext>
            </a:extLst>
          </p:cNvPr>
          <p:cNvPicPr>
            <a:picLocks noChangeAspect="1"/>
          </p:cNvPicPr>
          <p:nvPr/>
        </p:nvPicPr>
        <p:blipFill>
          <a:blip r:embed="rId4"/>
          <a:stretch>
            <a:fillRect/>
          </a:stretch>
        </p:blipFill>
        <p:spPr>
          <a:xfrm>
            <a:off x="8616103" y="9388763"/>
            <a:ext cx="1125208" cy="571534"/>
          </a:xfrm>
          <a:prstGeom prst="rect">
            <a:avLst/>
          </a:prstGeom>
        </p:spPr>
      </p:pic>
      <p:sp>
        <p:nvSpPr>
          <p:cNvPr id="7" name="Rectangle 2">
            <a:extLst>
              <a:ext uri="{FF2B5EF4-FFF2-40B4-BE49-F238E27FC236}">
                <a16:creationId xmlns:a16="http://schemas.microsoft.com/office/drawing/2014/main" id="{88971986-A54C-5730-5C06-056CD7DDD54D}"/>
              </a:ext>
            </a:extLst>
          </p:cNvPr>
          <p:cNvSpPr>
            <a:spLocks noChangeArrowheads="1"/>
          </p:cNvSpPr>
          <p:nvPr/>
        </p:nvSpPr>
        <p:spPr bwMode="auto">
          <a:xfrm>
            <a:off x="4438190" y="2412208"/>
            <a:ext cx="11392234" cy="44330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endParaRPr kumimoji="0" lang="en-US" altLang="en-001" sz="32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50000"/>
              </a:lnSpc>
              <a:spcBef>
                <a:spcPct val="0"/>
              </a:spcBef>
              <a:spcAft>
                <a:spcPct val="0"/>
              </a:spcAft>
              <a:buClrTx/>
              <a:buSzTx/>
              <a:buFontTx/>
              <a:buNone/>
              <a:tabLst/>
            </a:pPr>
            <a:r>
              <a:rPr lang="en-US" altLang="en-001" sz="3200" dirty="0" err="1">
                <a:latin typeface="Arial" panose="020B0604020202020204" pitchFamily="34" charset="0"/>
              </a:rPr>
              <a:t>Otp</a:t>
            </a:r>
            <a:r>
              <a:rPr lang="en-US" altLang="en-001" sz="3200" dirty="0">
                <a:latin typeface="Arial" panose="020B0604020202020204" pitchFamily="34" charset="0"/>
              </a:rPr>
              <a:t> verification</a:t>
            </a:r>
            <a:endParaRPr kumimoji="0" lang="en-US" altLang="en-001" sz="32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001" altLang="en-001" sz="3200" b="0" i="0" u="none" strike="noStrike" cap="none" normalizeH="0" baseline="0" dirty="0">
                <a:ln>
                  <a:noFill/>
                </a:ln>
                <a:solidFill>
                  <a:schemeClr val="tx1"/>
                </a:solidFill>
                <a:effectLst/>
                <a:latin typeface="Arial" panose="020B0604020202020204" pitchFamily="34" charset="0"/>
              </a:rPr>
              <a:t>Email Notifications for Payments and</a:t>
            </a:r>
            <a:r>
              <a:rPr kumimoji="0" lang="en-US" altLang="en-001" sz="3200" b="0" i="0" u="none" strike="noStrike" cap="none" normalizeH="0" baseline="0" dirty="0">
                <a:ln>
                  <a:noFill/>
                </a:ln>
                <a:solidFill>
                  <a:schemeClr val="tx1"/>
                </a:solidFill>
                <a:effectLst/>
                <a:latin typeface="Arial" panose="020B0604020202020204" pitchFamily="34" charset="0"/>
              </a:rPr>
              <a:t> </a:t>
            </a:r>
            <a:r>
              <a:rPr kumimoji="0" lang="en-001" altLang="en-001" sz="3200" b="0" i="0" u="none" strike="noStrike" cap="none" normalizeH="0" baseline="0" dirty="0">
                <a:ln>
                  <a:noFill/>
                </a:ln>
                <a:solidFill>
                  <a:schemeClr val="tx1"/>
                </a:solidFill>
                <a:effectLst/>
                <a:latin typeface="Arial" panose="020B0604020202020204" pitchFamily="34" charset="0"/>
              </a:rPr>
              <a:t>Reservations.</a:t>
            </a:r>
            <a:endParaRPr kumimoji="0" lang="en-US" altLang="en-001" sz="3200" b="0" i="0" u="none" strike="noStrike" cap="none" normalizeH="0" baseline="0" dirty="0">
              <a:ln>
                <a:noFill/>
              </a:ln>
              <a:solidFill>
                <a:schemeClr val="tx1"/>
              </a:solidFill>
              <a:effectLst/>
              <a:latin typeface="Arial" panose="020B0604020202020204" pitchFamily="34" charset="0"/>
            </a:endParaRPr>
          </a:p>
          <a:p>
            <a:pPr eaLnBrk="0" fontAlgn="base" hangingPunct="0">
              <a:lnSpc>
                <a:spcPct val="150000"/>
              </a:lnSpc>
              <a:spcBef>
                <a:spcPct val="0"/>
              </a:spcBef>
              <a:spcAft>
                <a:spcPct val="0"/>
              </a:spcAft>
            </a:pPr>
            <a:r>
              <a:rPr kumimoji="0" lang="en-001" altLang="en-001" sz="3200" b="0" i="0" u="none" strike="noStrike" cap="none" normalizeH="0" baseline="0" dirty="0">
                <a:ln>
                  <a:noFill/>
                </a:ln>
                <a:solidFill>
                  <a:schemeClr val="tx1"/>
                </a:solidFill>
                <a:effectLst/>
                <a:latin typeface="Arial" panose="020B0604020202020204" pitchFamily="34" charset="0"/>
              </a:rPr>
              <a:t>Password Hashing for Security </a:t>
            </a:r>
          </a:p>
          <a:p>
            <a:pPr marL="0" marR="0" lvl="0" indent="0" algn="l" defTabSz="914400" rtl="0" eaLnBrk="0" fontAlgn="base" latinLnBrk="0" hangingPunct="0">
              <a:lnSpc>
                <a:spcPct val="150000"/>
              </a:lnSpc>
              <a:spcBef>
                <a:spcPct val="0"/>
              </a:spcBef>
              <a:spcAft>
                <a:spcPct val="0"/>
              </a:spcAft>
              <a:buClrTx/>
              <a:buSzTx/>
              <a:tabLst/>
            </a:pPr>
            <a:r>
              <a:rPr kumimoji="0" lang="en-US" altLang="en-001" sz="3200" b="0" i="0" u="none" strike="noStrike" cap="none" normalizeH="0" baseline="0" dirty="0">
                <a:ln>
                  <a:noFill/>
                </a:ln>
                <a:solidFill>
                  <a:schemeClr val="tx1"/>
                </a:solidFill>
                <a:effectLst/>
                <a:latin typeface="Arial" panose="020B0604020202020204" pitchFamily="34" charset="0"/>
              </a:rPr>
              <a:t>Buy hosting and get our website online</a:t>
            </a:r>
            <a:endParaRPr lang="en-US" altLang="en-001" sz="3200" dirty="0">
              <a:latin typeface="Arial" panose="020B0604020202020204" pitchFamily="34" charset="0"/>
            </a:endParaRPr>
          </a:p>
          <a:p>
            <a:pPr marL="0" marR="0" lvl="0" indent="0" algn="l" defTabSz="914400" rtl="0" eaLnBrk="0" fontAlgn="base" latinLnBrk="0" hangingPunct="0">
              <a:lnSpc>
                <a:spcPct val="150000"/>
              </a:lnSpc>
              <a:spcBef>
                <a:spcPct val="0"/>
              </a:spcBef>
              <a:spcAft>
                <a:spcPct val="0"/>
              </a:spcAft>
              <a:buClrTx/>
              <a:buSzTx/>
              <a:tabLst/>
            </a:pPr>
            <a:r>
              <a:rPr lang="en-US" altLang="en-001" sz="3200" dirty="0">
                <a:latin typeface="Arial" panose="020B0604020202020204" pitchFamily="34" charset="0"/>
              </a:rPr>
              <a:t>Add Authentic Payment System</a:t>
            </a:r>
            <a:endParaRPr kumimoji="0" lang="en-001" altLang="en-001" sz="3200" b="0" i="0" u="none" strike="noStrike" cap="none" normalizeH="0" baseline="0" dirty="0">
              <a:ln>
                <a:noFill/>
              </a:ln>
              <a:solidFill>
                <a:schemeClr val="tx1"/>
              </a:solidFill>
              <a:effectLst/>
              <a:latin typeface="Arial" panose="020B0604020202020204" pitchFamily="34" charset="0"/>
            </a:endParaRPr>
          </a:p>
        </p:txBody>
      </p:sp>
      <p:pic>
        <p:nvPicPr>
          <p:cNvPr id="17" name="Picture 16">
            <a:extLst>
              <a:ext uri="{FF2B5EF4-FFF2-40B4-BE49-F238E27FC236}">
                <a16:creationId xmlns:a16="http://schemas.microsoft.com/office/drawing/2014/main" id="{485E245E-3741-42FD-0965-C4C73F81F06A}"/>
              </a:ext>
            </a:extLst>
          </p:cNvPr>
          <p:cNvPicPr>
            <a:picLocks noChangeAspect="1"/>
          </p:cNvPicPr>
          <p:nvPr/>
        </p:nvPicPr>
        <p:blipFill>
          <a:blip r:embed="rId5"/>
          <a:stretch>
            <a:fillRect/>
          </a:stretch>
        </p:blipFill>
        <p:spPr>
          <a:xfrm>
            <a:off x="4724400" y="742946"/>
            <a:ext cx="1066800" cy="1066800"/>
          </a:xfrm>
          <a:prstGeom prst="rect">
            <a:avLst/>
          </a:prstGeom>
        </p:spPr>
      </p:pic>
      <p:pic>
        <p:nvPicPr>
          <p:cNvPr id="19" name="Picture 18">
            <a:extLst>
              <a:ext uri="{FF2B5EF4-FFF2-40B4-BE49-F238E27FC236}">
                <a16:creationId xmlns:a16="http://schemas.microsoft.com/office/drawing/2014/main" id="{04E4298C-4872-3630-7F23-2CF7703C9B7F}"/>
              </a:ext>
            </a:extLst>
          </p:cNvPr>
          <p:cNvPicPr>
            <a:picLocks noChangeAspect="1"/>
          </p:cNvPicPr>
          <p:nvPr/>
        </p:nvPicPr>
        <p:blipFill>
          <a:blip r:embed="rId6"/>
          <a:stretch>
            <a:fillRect/>
          </a:stretch>
        </p:blipFill>
        <p:spPr>
          <a:xfrm>
            <a:off x="3405820" y="3151623"/>
            <a:ext cx="1032370" cy="1032370"/>
          </a:xfrm>
          <a:prstGeom prst="rect">
            <a:avLst/>
          </a:prstGeom>
        </p:spPr>
      </p:pic>
      <p:pic>
        <p:nvPicPr>
          <p:cNvPr id="20" name="Picture 19">
            <a:extLst>
              <a:ext uri="{FF2B5EF4-FFF2-40B4-BE49-F238E27FC236}">
                <a16:creationId xmlns:a16="http://schemas.microsoft.com/office/drawing/2014/main" id="{3D323D6D-2E02-6A7C-ECD4-975251CC115C}"/>
              </a:ext>
            </a:extLst>
          </p:cNvPr>
          <p:cNvPicPr>
            <a:picLocks noChangeAspect="1"/>
          </p:cNvPicPr>
          <p:nvPr/>
        </p:nvPicPr>
        <p:blipFill>
          <a:blip r:embed="rId6"/>
          <a:stretch>
            <a:fillRect/>
          </a:stretch>
        </p:blipFill>
        <p:spPr>
          <a:xfrm>
            <a:off x="3405820" y="3868200"/>
            <a:ext cx="1032370" cy="1032370"/>
          </a:xfrm>
          <a:prstGeom prst="rect">
            <a:avLst/>
          </a:prstGeom>
        </p:spPr>
      </p:pic>
      <p:pic>
        <p:nvPicPr>
          <p:cNvPr id="21" name="Picture 20">
            <a:extLst>
              <a:ext uri="{FF2B5EF4-FFF2-40B4-BE49-F238E27FC236}">
                <a16:creationId xmlns:a16="http://schemas.microsoft.com/office/drawing/2014/main" id="{ABA44C08-879E-3E10-C07D-989FC9966DAC}"/>
              </a:ext>
            </a:extLst>
          </p:cNvPr>
          <p:cNvPicPr>
            <a:picLocks noChangeAspect="1"/>
          </p:cNvPicPr>
          <p:nvPr/>
        </p:nvPicPr>
        <p:blipFill>
          <a:blip r:embed="rId6"/>
          <a:stretch>
            <a:fillRect/>
          </a:stretch>
        </p:blipFill>
        <p:spPr>
          <a:xfrm>
            <a:off x="3405820" y="4608418"/>
            <a:ext cx="1032370" cy="1032370"/>
          </a:xfrm>
          <a:prstGeom prst="rect">
            <a:avLst/>
          </a:prstGeom>
        </p:spPr>
      </p:pic>
      <p:pic>
        <p:nvPicPr>
          <p:cNvPr id="22" name="Picture 21">
            <a:extLst>
              <a:ext uri="{FF2B5EF4-FFF2-40B4-BE49-F238E27FC236}">
                <a16:creationId xmlns:a16="http://schemas.microsoft.com/office/drawing/2014/main" id="{2ED866E2-2C74-5A42-E571-6B1500C31577}"/>
              </a:ext>
            </a:extLst>
          </p:cNvPr>
          <p:cNvPicPr>
            <a:picLocks noChangeAspect="1"/>
          </p:cNvPicPr>
          <p:nvPr/>
        </p:nvPicPr>
        <p:blipFill>
          <a:blip r:embed="rId6"/>
          <a:stretch>
            <a:fillRect/>
          </a:stretch>
        </p:blipFill>
        <p:spPr>
          <a:xfrm>
            <a:off x="3398885" y="5351650"/>
            <a:ext cx="1032370" cy="1032370"/>
          </a:xfrm>
          <a:prstGeom prst="rect">
            <a:avLst/>
          </a:prstGeom>
        </p:spPr>
      </p:pic>
      <p:pic>
        <p:nvPicPr>
          <p:cNvPr id="25" name="Picture 24">
            <a:extLst>
              <a:ext uri="{FF2B5EF4-FFF2-40B4-BE49-F238E27FC236}">
                <a16:creationId xmlns:a16="http://schemas.microsoft.com/office/drawing/2014/main" id="{9ADFFC36-E3FF-89ED-5A6E-767D847EFB9B}"/>
              </a:ext>
            </a:extLst>
          </p:cNvPr>
          <p:cNvPicPr>
            <a:picLocks noChangeAspect="1"/>
          </p:cNvPicPr>
          <p:nvPr/>
        </p:nvPicPr>
        <p:blipFill>
          <a:blip r:embed="rId6"/>
          <a:stretch>
            <a:fillRect/>
          </a:stretch>
        </p:blipFill>
        <p:spPr>
          <a:xfrm>
            <a:off x="3398885" y="6103984"/>
            <a:ext cx="1032370" cy="1032370"/>
          </a:xfrm>
          <a:prstGeom prst="rect">
            <a:avLst/>
          </a:prstGeom>
        </p:spPr>
      </p:pic>
    </p:spTree>
    <p:extLst>
      <p:ext uri="{BB962C8B-B14F-4D97-AF65-F5344CB8AC3E}">
        <p14:creationId xmlns:p14="http://schemas.microsoft.com/office/powerpoint/2010/main" val="9816932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a:extLst>
            <a:ext uri="{FF2B5EF4-FFF2-40B4-BE49-F238E27FC236}">
              <a16:creationId xmlns:a16="http://schemas.microsoft.com/office/drawing/2014/main" id="{1F7886AB-C6FF-EC43-9BA8-1B8AF9B30E48}"/>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37CEC3CC-5B70-2411-6B37-E0FE34AAEEAA}"/>
              </a:ext>
            </a:extLst>
          </p:cNvPr>
          <p:cNvGrpSpPr/>
          <p:nvPr/>
        </p:nvGrpSpPr>
        <p:grpSpPr>
          <a:xfrm>
            <a:off x="-31071" y="0"/>
            <a:ext cx="4239083" cy="10287000"/>
            <a:chOff x="0" y="0"/>
            <a:chExt cx="5652111" cy="13716000"/>
          </a:xfrm>
        </p:grpSpPr>
        <p:grpSp>
          <p:nvGrpSpPr>
            <p:cNvPr id="3" name="Group 3">
              <a:extLst>
                <a:ext uri="{FF2B5EF4-FFF2-40B4-BE49-F238E27FC236}">
                  <a16:creationId xmlns:a16="http://schemas.microsoft.com/office/drawing/2014/main" id="{13EAC54C-B4CE-2F05-25F8-806930549E0C}"/>
                </a:ext>
              </a:extLst>
            </p:cNvPr>
            <p:cNvGrpSpPr/>
            <p:nvPr/>
          </p:nvGrpSpPr>
          <p:grpSpPr>
            <a:xfrm>
              <a:off x="2826056" y="0"/>
              <a:ext cx="2826056" cy="13716000"/>
              <a:chOff x="0" y="0"/>
              <a:chExt cx="558233" cy="2709333"/>
            </a:xfrm>
          </p:grpSpPr>
          <p:sp>
            <p:nvSpPr>
              <p:cNvPr id="4" name="Freeform 4">
                <a:extLst>
                  <a:ext uri="{FF2B5EF4-FFF2-40B4-BE49-F238E27FC236}">
                    <a16:creationId xmlns:a16="http://schemas.microsoft.com/office/drawing/2014/main" id="{121EE7AE-790F-41D4-2100-5EFAD8C7E559}"/>
                  </a:ext>
                </a:extLst>
              </p:cNvPr>
              <p:cNvSpPr/>
              <p:nvPr/>
            </p:nvSpPr>
            <p:spPr>
              <a:xfrm>
                <a:off x="0" y="0"/>
                <a:ext cx="558233" cy="2709333"/>
              </a:xfrm>
              <a:custGeom>
                <a:avLst/>
                <a:gdLst/>
                <a:ahLst/>
                <a:cxnLst/>
                <a:rect l="l" t="t" r="r" b="b"/>
                <a:pathLst>
                  <a:path w="558233" h="2709333">
                    <a:moveTo>
                      <a:pt x="0" y="0"/>
                    </a:moveTo>
                    <a:lnTo>
                      <a:pt x="558233" y="0"/>
                    </a:lnTo>
                    <a:lnTo>
                      <a:pt x="558233" y="2709333"/>
                    </a:lnTo>
                    <a:lnTo>
                      <a:pt x="0" y="2709333"/>
                    </a:lnTo>
                    <a:close/>
                  </a:path>
                </a:pathLst>
              </a:custGeom>
              <a:solidFill>
                <a:srgbClr val="E9E0D9"/>
              </a:solidFill>
            </p:spPr>
          </p:sp>
          <p:sp>
            <p:nvSpPr>
              <p:cNvPr id="5" name="TextBox 5">
                <a:extLst>
                  <a:ext uri="{FF2B5EF4-FFF2-40B4-BE49-F238E27FC236}">
                    <a16:creationId xmlns:a16="http://schemas.microsoft.com/office/drawing/2014/main" id="{B35BF865-2F14-33BF-B815-71F7822C2E8F}"/>
                  </a:ext>
                </a:extLst>
              </p:cNvPr>
              <p:cNvSpPr txBox="1"/>
              <p:nvPr/>
            </p:nvSpPr>
            <p:spPr>
              <a:xfrm>
                <a:off x="0" y="-47625"/>
                <a:ext cx="558233" cy="2756958"/>
              </a:xfrm>
              <a:prstGeom prst="rect">
                <a:avLst/>
              </a:prstGeom>
            </p:spPr>
            <p:txBody>
              <a:bodyPr lIns="50800" tIns="50800" rIns="50800" bIns="50800" rtlCol="0" anchor="ctr"/>
              <a:lstStyle/>
              <a:p>
                <a:pPr algn="ctr">
                  <a:lnSpc>
                    <a:spcPts val="2659"/>
                  </a:lnSpc>
                </a:pPr>
                <a:endParaRPr/>
              </a:p>
            </p:txBody>
          </p:sp>
        </p:grpSp>
        <p:grpSp>
          <p:nvGrpSpPr>
            <p:cNvPr id="6" name="Group 6">
              <a:extLst>
                <a:ext uri="{FF2B5EF4-FFF2-40B4-BE49-F238E27FC236}">
                  <a16:creationId xmlns:a16="http://schemas.microsoft.com/office/drawing/2014/main" id="{F3C364EE-6889-BD5C-CA1E-7CF65D5DF25E}"/>
                </a:ext>
              </a:extLst>
            </p:cNvPr>
            <p:cNvGrpSpPr/>
            <p:nvPr/>
          </p:nvGrpSpPr>
          <p:grpSpPr>
            <a:xfrm>
              <a:off x="1413028" y="0"/>
              <a:ext cx="2826056" cy="13716000"/>
              <a:chOff x="0" y="0"/>
              <a:chExt cx="558233" cy="2709333"/>
            </a:xfrm>
          </p:grpSpPr>
          <p:sp>
            <p:nvSpPr>
              <p:cNvPr id="7" name="Freeform 7">
                <a:extLst>
                  <a:ext uri="{FF2B5EF4-FFF2-40B4-BE49-F238E27FC236}">
                    <a16:creationId xmlns:a16="http://schemas.microsoft.com/office/drawing/2014/main" id="{E0C0E65F-7265-12A4-A8FD-54CEF49A9E9A}"/>
                  </a:ext>
                </a:extLst>
              </p:cNvPr>
              <p:cNvSpPr/>
              <p:nvPr/>
            </p:nvSpPr>
            <p:spPr>
              <a:xfrm>
                <a:off x="0" y="0"/>
                <a:ext cx="558233" cy="2709333"/>
              </a:xfrm>
              <a:custGeom>
                <a:avLst/>
                <a:gdLst/>
                <a:ahLst/>
                <a:cxnLst/>
                <a:rect l="l" t="t" r="r" b="b"/>
                <a:pathLst>
                  <a:path w="558233" h="2709333">
                    <a:moveTo>
                      <a:pt x="0" y="0"/>
                    </a:moveTo>
                    <a:lnTo>
                      <a:pt x="558233" y="0"/>
                    </a:lnTo>
                    <a:lnTo>
                      <a:pt x="558233" y="2709333"/>
                    </a:lnTo>
                    <a:lnTo>
                      <a:pt x="0" y="2709333"/>
                    </a:lnTo>
                    <a:close/>
                  </a:path>
                </a:pathLst>
              </a:custGeom>
              <a:solidFill>
                <a:srgbClr val="9FC3D0"/>
              </a:solidFill>
            </p:spPr>
          </p:sp>
          <p:sp>
            <p:nvSpPr>
              <p:cNvPr id="8" name="TextBox 8">
                <a:extLst>
                  <a:ext uri="{FF2B5EF4-FFF2-40B4-BE49-F238E27FC236}">
                    <a16:creationId xmlns:a16="http://schemas.microsoft.com/office/drawing/2014/main" id="{9A6F9985-F76E-063C-BB35-ECE7D189530E}"/>
                  </a:ext>
                </a:extLst>
              </p:cNvPr>
              <p:cNvSpPr txBox="1"/>
              <p:nvPr/>
            </p:nvSpPr>
            <p:spPr>
              <a:xfrm>
                <a:off x="0" y="-47625"/>
                <a:ext cx="558233" cy="2756958"/>
              </a:xfrm>
              <a:prstGeom prst="rect">
                <a:avLst/>
              </a:prstGeom>
            </p:spPr>
            <p:txBody>
              <a:bodyPr lIns="50800" tIns="50800" rIns="50800" bIns="50800" rtlCol="0" anchor="ctr"/>
              <a:lstStyle/>
              <a:p>
                <a:pPr algn="ctr">
                  <a:lnSpc>
                    <a:spcPts val="2659"/>
                  </a:lnSpc>
                </a:pPr>
                <a:endParaRPr/>
              </a:p>
            </p:txBody>
          </p:sp>
        </p:grpSp>
        <p:grpSp>
          <p:nvGrpSpPr>
            <p:cNvPr id="9" name="Group 9">
              <a:extLst>
                <a:ext uri="{FF2B5EF4-FFF2-40B4-BE49-F238E27FC236}">
                  <a16:creationId xmlns:a16="http://schemas.microsoft.com/office/drawing/2014/main" id="{BB1189D9-7061-919F-5078-78A6A118907B}"/>
                </a:ext>
              </a:extLst>
            </p:cNvPr>
            <p:cNvGrpSpPr/>
            <p:nvPr/>
          </p:nvGrpSpPr>
          <p:grpSpPr>
            <a:xfrm>
              <a:off x="0" y="0"/>
              <a:ext cx="2826056" cy="13716000"/>
              <a:chOff x="0" y="0"/>
              <a:chExt cx="558233" cy="2709333"/>
            </a:xfrm>
          </p:grpSpPr>
          <p:sp>
            <p:nvSpPr>
              <p:cNvPr id="10" name="Freeform 10">
                <a:extLst>
                  <a:ext uri="{FF2B5EF4-FFF2-40B4-BE49-F238E27FC236}">
                    <a16:creationId xmlns:a16="http://schemas.microsoft.com/office/drawing/2014/main" id="{E989E992-4F8D-B2AD-33D2-C03CB1D29649}"/>
                  </a:ext>
                </a:extLst>
              </p:cNvPr>
              <p:cNvSpPr/>
              <p:nvPr/>
            </p:nvSpPr>
            <p:spPr>
              <a:xfrm>
                <a:off x="0" y="0"/>
                <a:ext cx="558233" cy="2709333"/>
              </a:xfrm>
              <a:custGeom>
                <a:avLst/>
                <a:gdLst/>
                <a:ahLst/>
                <a:cxnLst/>
                <a:rect l="l" t="t" r="r" b="b"/>
                <a:pathLst>
                  <a:path w="558233" h="2709333">
                    <a:moveTo>
                      <a:pt x="0" y="0"/>
                    </a:moveTo>
                    <a:lnTo>
                      <a:pt x="558233" y="0"/>
                    </a:lnTo>
                    <a:lnTo>
                      <a:pt x="558233" y="2709333"/>
                    </a:lnTo>
                    <a:lnTo>
                      <a:pt x="0" y="2709333"/>
                    </a:lnTo>
                    <a:close/>
                  </a:path>
                </a:pathLst>
              </a:custGeom>
              <a:solidFill>
                <a:srgbClr val="E9C7C6"/>
              </a:solidFill>
            </p:spPr>
          </p:sp>
          <p:sp>
            <p:nvSpPr>
              <p:cNvPr id="11" name="TextBox 11">
                <a:extLst>
                  <a:ext uri="{FF2B5EF4-FFF2-40B4-BE49-F238E27FC236}">
                    <a16:creationId xmlns:a16="http://schemas.microsoft.com/office/drawing/2014/main" id="{FA8D6838-DEF1-B5A3-C1B1-5ECD3D06F1D0}"/>
                  </a:ext>
                </a:extLst>
              </p:cNvPr>
              <p:cNvSpPr txBox="1"/>
              <p:nvPr/>
            </p:nvSpPr>
            <p:spPr>
              <a:xfrm>
                <a:off x="0" y="-47625"/>
                <a:ext cx="558233" cy="2756958"/>
              </a:xfrm>
              <a:prstGeom prst="rect">
                <a:avLst/>
              </a:prstGeom>
            </p:spPr>
            <p:txBody>
              <a:bodyPr lIns="50800" tIns="50800" rIns="50800" bIns="50800" rtlCol="0" anchor="ctr"/>
              <a:lstStyle/>
              <a:p>
                <a:pPr algn="ctr">
                  <a:lnSpc>
                    <a:spcPts val="2659"/>
                  </a:lnSpc>
                </a:pPr>
                <a:endParaRPr/>
              </a:p>
            </p:txBody>
          </p:sp>
        </p:grpSp>
      </p:grpSp>
      <p:sp>
        <p:nvSpPr>
          <p:cNvPr id="12" name="TextBox 12">
            <a:extLst>
              <a:ext uri="{FF2B5EF4-FFF2-40B4-BE49-F238E27FC236}">
                <a16:creationId xmlns:a16="http://schemas.microsoft.com/office/drawing/2014/main" id="{03E780FF-A6CA-B4F1-05C1-4F067243F261}"/>
              </a:ext>
            </a:extLst>
          </p:cNvPr>
          <p:cNvSpPr txBox="1"/>
          <p:nvPr/>
        </p:nvSpPr>
        <p:spPr>
          <a:xfrm>
            <a:off x="3871527" y="3382371"/>
            <a:ext cx="10820400" cy="1727396"/>
          </a:xfrm>
          <a:prstGeom prst="rect">
            <a:avLst/>
          </a:prstGeom>
        </p:spPr>
        <p:txBody>
          <a:bodyPr wrap="square" lIns="0" tIns="0" rIns="0" bIns="0" rtlCol="0" anchor="t">
            <a:spAutoFit/>
          </a:bodyPr>
          <a:lstStyle/>
          <a:p>
            <a:pPr algn="ctr">
              <a:lnSpc>
                <a:spcPts val="14550"/>
              </a:lnSpc>
            </a:pPr>
            <a:r>
              <a:rPr lang="en-US" sz="9600" dirty="0">
                <a:solidFill>
                  <a:schemeClr val="tx2">
                    <a:lumMod val="50000"/>
                  </a:schemeClr>
                </a:solidFill>
                <a:latin typeface="Alatsi"/>
                <a:ea typeface="Alatsi"/>
                <a:cs typeface="Alatsi"/>
                <a:sym typeface="Alatsi"/>
              </a:rPr>
              <a:t>THANK YOU</a:t>
            </a:r>
          </a:p>
        </p:txBody>
      </p:sp>
      <p:sp>
        <p:nvSpPr>
          <p:cNvPr id="13" name="Freeform 13">
            <a:extLst>
              <a:ext uri="{FF2B5EF4-FFF2-40B4-BE49-F238E27FC236}">
                <a16:creationId xmlns:a16="http://schemas.microsoft.com/office/drawing/2014/main" id="{DC5BDE0C-97A6-AD7B-B0B7-08C88F1ECDD3}"/>
              </a:ext>
            </a:extLst>
          </p:cNvPr>
          <p:cNvSpPr/>
          <p:nvPr/>
        </p:nvSpPr>
        <p:spPr>
          <a:xfrm>
            <a:off x="12646898" y="-210192"/>
            <a:ext cx="7315200" cy="2477783"/>
          </a:xfrm>
          <a:custGeom>
            <a:avLst/>
            <a:gdLst/>
            <a:ahLst/>
            <a:cxnLst/>
            <a:rect l="l" t="t" r="r" b="b"/>
            <a:pathLst>
              <a:path w="7315200" h="2477783">
                <a:moveTo>
                  <a:pt x="0" y="0"/>
                </a:moveTo>
                <a:lnTo>
                  <a:pt x="7315200" y="0"/>
                </a:lnTo>
                <a:lnTo>
                  <a:pt x="7315200" y="2477784"/>
                </a:lnTo>
                <a:lnTo>
                  <a:pt x="0" y="247778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4" name="TextBox 14">
            <a:extLst>
              <a:ext uri="{FF2B5EF4-FFF2-40B4-BE49-F238E27FC236}">
                <a16:creationId xmlns:a16="http://schemas.microsoft.com/office/drawing/2014/main" id="{5F709C87-6766-D6A0-475F-B93FD05CA877}"/>
              </a:ext>
            </a:extLst>
          </p:cNvPr>
          <p:cNvSpPr txBox="1"/>
          <p:nvPr/>
        </p:nvSpPr>
        <p:spPr>
          <a:xfrm>
            <a:off x="9982200" y="5630322"/>
            <a:ext cx="7661981" cy="1354217"/>
          </a:xfrm>
          <a:prstGeom prst="rect">
            <a:avLst/>
          </a:prstGeom>
        </p:spPr>
        <p:txBody>
          <a:bodyPr wrap="square" lIns="0" tIns="0" rIns="0" bIns="0" rtlCol="0" anchor="t">
            <a:spAutoFit/>
          </a:bodyPr>
          <a:lstStyle/>
          <a:p>
            <a:pPr algn="l"/>
            <a:r>
              <a:rPr lang="en-US" sz="3200" dirty="0">
                <a:solidFill>
                  <a:srgbClr val="000000"/>
                </a:solidFill>
                <a:latin typeface="Alatsi"/>
                <a:ea typeface="Alatsi"/>
                <a:cs typeface="Alatsi"/>
                <a:sym typeface="Alatsi"/>
              </a:rPr>
              <a:t>Presented By : </a:t>
            </a:r>
            <a:endParaRPr lang="en-001" sz="1800" b="0" i="0" u="none" strike="noStrike" baseline="0" dirty="0">
              <a:solidFill>
                <a:srgbClr val="000000"/>
              </a:solidFill>
              <a:latin typeface="Times New Roman" panose="02020603050405020304" pitchFamily="18" charset="0"/>
            </a:endParaRPr>
          </a:p>
          <a:p>
            <a:r>
              <a:rPr lang="en-US" sz="2800" b="0" i="0" u="none" strike="noStrike" baseline="0" dirty="0">
                <a:solidFill>
                  <a:srgbClr val="000000"/>
                </a:solidFill>
                <a:latin typeface="Times New Roman" panose="02020603050405020304" pitchFamily="18" charset="0"/>
              </a:rPr>
              <a:t>                     </a:t>
            </a:r>
            <a:r>
              <a:rPr lang="en-US" sz="2800" b="1" i="0" u="none" strike="noStrike" baseline="0" dirty="0">
                <a:solidFill>
                  <a:srgbClr val="000000"/>
                </a:solidFill>
                <a:latin typeface="Times New Roman" panose="02020603050405020304" pitchFamily="18" charset="0"/>
              </a:rPr>
              <a:t>Samiul Sazid Sammo (2101049)</a:t>
            </a:r>
            <a:endParaRPr lang="en-US" sz="2800" dirty="0">
              <a:solidFill>
                <a:srgbClr val="000000"/>
              </a:solidFill>
              <a:latin typeface="Times New Roman" panose="02020603050405020304" pitchFamily="18" charset="0"/>
            </a:endParaRPr>
          </a:p>
          <a:p>
            <a:r>
              <a:rPr lang="en-US" sz="2800" b="1" i="0" u="none" strike="noStrike" baseline="0" dirty="0">
                <a:solidFill>
                  <a:srgbClr val="000000"/>
                </a:solidFill>
                <a:latin typeface="Times New Roman" panose="02020603050405020304" pitchFamily="18" charset="0"/>
              </a:rPr>
              <a:t>                     Mohammad Abu </a:t>
            </a:r>
            <a:r>
              <a:rPr lang="en-US" sz="2800" b="1" i="0" u="none" strike="noStrike" baseline="0" dirty="0" err="1">
                <a:solidFill>
                  <a:srgbClr val="000000"/>
                </a:solidFill>
                <a:latin typeface="Times New Roman" panose="02020603050405020304" pitchFamily="18" charset="0"/>
              </a:rPr>
              <a:t>Sufian</a:t>
            </a:r>
            <a:r>
              <a:rPr lang="en-US" sz="2800" b="1" i="0" u="none" strike="noStrike" baseline="0" dirty="0">
                <a:solidFill>
                  <a:srgbClr val="000000"/>
                </a:solidFill>
                <a:latin typeface="Times New Roman" panose="02020603050405020304" pitchFamily="18" charset="0"/>
              </a:rPr>
              <a:t> (2201051)</a:t>
            </a:r>
            <a:endParaRPr lang="en-US" sz="2800" b="0" i="0" u="none" strike="noStrike" baseline="0" dirty="0">
              <a:solidFill>
                <a:srgbClr val="000000"/>
              </a:solidFill>
              <a:latin typeface="Times New Roman" panose="02020603050405020304" pitchFamily="18" charset="0"/>
            </a:endParaRPr>
          </a:p>
        </p:txBody>
      </p:sp>
      <p:sp>
        <p:nvSpPr>
          <p:cNvPr id="15" name="TextBox 15">
            <a:extLst>
              <a:ext uri="{FF2B5EF4-FFF2-40B4-BE49-F238E27FC236}">
                <a16:creationId xmlns:a16="http://schemas.microsoft.com/office/drawing/2014/main" id="{E2C6A982-2A1C-60AB-D24D-FE1DC22218DD}"/>
              </a:ext>
            </a:extLst>
          </p:cNvPr>
          <p:cNvSpPr txBox="1"/>
          <p:nvPr/>
        </p:nvSpPr>
        <p:spPr>
          <a:xfrm>
            <a:off x="6008916" y="9523205"/>
            <a:ext cx="6882108" cy="533299"/>
          </a:xfrm>
          <a:prstGeom prst="rect">
            <a:avLst/>
          </a:prstGeom>
        </p:spPr>
        <p:txBody>
          <a:bodyPr lIns="0" tIns="0" rIns="0" bIns="0" rtlCol="0" anchor="t">
            <a:spAutoFit/>
          </a:bodyPr>
          <a:lstStyle/>
          <a:p>
            <a:pPr algn="ctr">
              <a:lnSpc>
                <a:spcPts val="4376"/>
              </a:lnSpc>
            </a:pPr>
            <a:r>
              <a:rPr lang="en-US" sz="3126" dirty="0">
                <a:solidFill>
                  <a:srgbClr val="000000"/>
                </a:solidFill>
                <a:latin typeface="Alatsi"/>
                <a:ea typeface="Alatsi"/>
                <a:cs typeface="Alatsi"/>
                <a:sym typeface="Alatsi"/>
              </a:rPr>
              <a:t> 2025</a:t>
            </a:r>
          </a:p>
        </p:txBody>
      </p:sp>
      <p:sp>
        <p:nvSpPr>
          <p:cNvPr id="16" name="Freeform 16">
            <a:extLst>
              <a:ext uri="{FF2B5EF4-FFF2-40B4-BE49-F238E27FC236}">
                <a16:creationId xmlns:a16="http://schemas.microsoft.com/office/drawing/2014/main" id="{DC5623E0-AE10-2BFC-02F5-6B106F43DE46}"/>
              </a:ext>
            </a:extLst>
          </p:cNvPr>
          <p:cNvSpPr/>
          <p:nvPr/>
        </p:nvSpPr>
        <p:spPr>
          <a:xfrm>
            <a:off x="11118095" y="9258300"/>
            <a:ext cx="7315200" cy="2477783"/>
          </a:xfrm>
          <a:custGeom>
            <a:avLst/>
            <a:gdLst/>
            <a:ahLst/>
            <a:cxnLst/>
            <a:rect l="l" t="t" r="r" b="b"/>
            <a:pathLst>
              <a:path w="7315200" h="2477783">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pic>
        <p:nvPicPr>
          <p:cNvPr id="18" name="Picture 17">
            <a:extLst>
              <a:ext uri="{FF2B5EF4-FFF2-40B4-BE49-F238E27FC236}">
                <a16:creationId xmlns:a16="http://schemas.microsoft.com/office/drawing/2014/main" id="{18AE1ED6-A837-3D4E-9660-75FFFDA6AF3C}"/>
              </a:ext>
            </a:extLst>
          </p:cNvPr>
          <p:cNvPicPr>
            <a:picLocks noChangeAspect="1"/>
          </p:cNvPicPr>
          <p:nvPr/>
        </p:nvPicPr>
        <p:blipFill>
          <a:blip r:embed="rId4"/>
          <a:stretch>
            <a:fillRect/>
          </a:stretch>
        </p:blipFill>
        <p:spPr>
          <a:xfrm>
            <a:off x="8719123" y="341703"/>
            <a:ext cx="1125208" cy="571534"/>
          </a:xfrm>
          <a:prstGeom prst="rect">
            <a:avLst/>
          </a:prstGeom>
        </p:spPr>
      </p:pic>
    </p:spTree>
    <p:extLst>
      <p:ext uri="{BB962C8B-B14F-4D97-AF65-F5344CB8AC3E}">
        <p14:creationId xmlns:p14="http://schemas.microsoft.com/office/powerpoint/2010/main" val="21396772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sp>
        <p:nvSpPr>
          <p:cNvPr id="3" name="AutoShape 3"/>
          <p:cNvSpPr/>
          <p:nvPr/>
        </p:nvSpPr>
        <p:spPr>
          <a:xfrm>
            <a:off x="-260599" y="9061267"/>
            <a:ext cx="7105264" cy="19050"/>
          </a:xfrm>
          <a:prstGeom prst="line">
            <a:avLst/>
          </a:prstGeom>
          <a:ln w="114300" cap="flat">
            <a:solidFill>
              <a:srgbClr val="9FC3D0"/>
            </a:solidFill>
            <a:prstDash val="solid"/>
            <a:headEnd type="none" w="sm" len="sm"/>
            <a:tailEnd type="none" w="sm" len="sm"/>
          </a:ln>
        </p:spPr>
      </p:sp>
      <p:sp>
        <p:nvSpPr>
          <p:cNvPr id="4" name="AutoShape 4"/>
          <p:cNvSpPr/>
          <p:nvPr/>
        </p:nvSpPr>
        <p:spPr>
          <a:xfrm>
            <a:off x="11430169" y="9061267"/>
            <a:ext cx="7105264" cy="19050"/>
          </a:xfrm>
          <a:prstGeom prst="line">
            <a:avLst/>
          </a:prstGeom>
          <a:ln w="114300" cap="flat">
            <a:solidFill>
              <a:srgbClr val="9FC3D0"/>
            </a:solidFill>
            <a:prstDash val="solid"/>
            <a:headEnd type="none" w="sm" len="sm"/>
            <a:tailEnd type="none" w="sm" len="sm"/>
          </a:ln>
        </p:spPr>
      </p:sp>
      <p:sp>
        <p:nvSpPr>
          <p:cNvPr id="5" name="Freeform 5"/>
          <p:cNvSpPr/>
          <p:nvPr/>
        </p:nvSpPr>
        <p:spPr>
          <a:xfrm>
            <a:off x="12982861" y="5933231"/>
            <a:ext cx="7315200" cy="2477783"/>
          </a:xfrm>
          <a:custGeom>
            <a:avLst/>
            <a:gdLst/>
            <a:ahLst/>
            <a:cxnLst/>
            <a:rect l="l" t="t" r="r" b="b"/>
            <a:pathLst>
              <a:path w="7315200" h="2477783">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8" name="TextBox 8"/>
          <p:cNvSpPr txBox="1"/>
          <p:nvPr/>
        </p:nvSpPr>
        <p:spPr>
          <a:xfrm>
            <a:off x="2553980" y="866775"/>
            <a:ext cx="13180039" cy="1346522"/>
          </a:xfrm>
          <a:prstGeom prst="rect">
            <a:avLst/>
          </a:prstGeom>
        </p:spPr>
        <p:txBody>
          <a:bodyPr lIns="0" tIns="0" rIns="0" bIns="0" rtlCol="0" anchor="t">
            <a:spAutoFit/>
          </a:bodyPr>
          <a:lstStyle/>
          <a:p>
            <a:pPr algn="ctr">
              <a:lnSpc>
                <a:spcPts val="11899"/>
              </a:lnSpc>
            </a:pPr>
            <a:r>
              <a:rPr lang="en-US" sz="5400" dirty="0">
                <a:solidFill>
                  <a:srgbClr val="000000"/>
                </a:solidFill>
                <a:latin typeface="Alatsi"/>
                <a:ea typeface="Alatsi"/>
                <a:cs typeface="Alatsi"/>
                <a:sym typeface="Alatsi"/>
              </a:rPr>
              <a:t>INTRODUCTION</a:t>
            </a:r>
          </a:p>
        </p:txBody>
      </p:sp>
      <p:grpSp>
        <p:nvGrpSpPr>
          <p:cNvPr id="9" name="Group 9"/>
          <p:cNvGrpSpPr/>
          <p:nvPr/>
        </p:nvGrpSpPr>
        <p:grpSpPr>
          <a:xfrm>
            <a:off x="15859155" y="0"/>
            <a:ext cx="1562612" cy="1673225"/>
            <a:chOff x="0" y="0"/>
            <a:chExt cx="2083482" cy="2230967"/>
          </a:xfrm>
        </p:grpSpPr>
        <p:grpSp>
          <p:nvGrpSpPr>
            <p:cNvPr id="10" name="Group 10"/>
            <p:cNvGrpSpPr/>
            <p:nvPr/>
          </p:nvGrpSpPr>
          <p:grpSpPr>
            <a:xfrm>
              <a:off x="75599" y="0"/>
              <a:ext cx="1932284" cy="2230967"/>
              <a:chOff x="0" y="0"/>
              <a:chExt cx="703982" cy="812800"/>
            </a:xfrm>
          </p:grpSpPr>
          <p:sp>
            <p:nvSpPr>
              <p:cNvPr id="11" name="Freeform 11"/>
              <p:cNvSpPr/>
              <p:nvPr/>
            </p:nvSpPr>
            <p:spPr>
              <a:xfrm>
                <a:off x="0" y="0"/>
                <a:ext cx="703982" cy="812800"/>
              </a:xfrm>
              <a:custGeom>
                <a:avLst/>
                <a:gdLst/>
                <a:ahLst/>
                <a:cxnLst/>
                <a:rect l="l" t="t" r="r" b="b"/>
                <a:pathLst>
                  <a:path w="703982" h="812800">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sp>
          <p:sp>
            <p:nvSpPr>
              <p:cNvPr id="12" name="TextBox 12"/>
              <p:cNvSpPr txBox="1"/>
              <p:nvPr/>
            </p:nvSpPr>
            <p:spPr>
              <a:xfrm>
                <a:off x="0" y="-47625"/>
                <a:ext cx="703982" cy="733425"/>
              </a:xfrm>
              <a:prstGeom prst="rect">
                <a:avLst/>
              </a:prstGeom>
            </p:spPr>
            <p:txBody>
              <a:bodyPr lIns="50800" tIns="50800" rIns="50800" bIns="50800" rtlCol="0" anchor="ctr"/>
              <a:lstStyle/>
              <a:p>
                <a:pPr algn="ctr">
                  <a:lnSpc>
                    <a:spcPts val="2659"/>
                  </a:lnSpc>
                </a:pPr>
                <a:endParaRPr/>
              </a:p>
            </p:txBody>
          </p:sp>
        </p:grpSp>
        <p:sp>
          <p:nvSpPr>
            <p:cNvPr id="13" name="TextBox 13"/>
            <p:cNvSpPr txBox="1"/>
            <p:nvPr/>
          </p:nvSpPr>
          <p:spPr>
            <a:xfrm>
              <a:off x="0" y="437582"/>
              <a:ext cx="2083482" cy="1241504"/>
            </a:xfrm>
            <a:prstGeom prst="rect">
              <a:avLst/>
            </a:prstGeom>
          </p:spPr>
          <p:txBody>
            <a:bodyPr lIns="0" tIns="0" rIns="0" bIns="0" rtlCol="0" anchor="t">
              <a:spAutoFit/>
            </a:bodyPr>
            <a:lstStyle/>
            <a:p>
              <a:pPr algn="ctr">
                <a:lnSpc>
                  <a:spcPts val="7805"/>
                </a:lnSpc>
              </a:pPr>
              <a:r>
                <a:rPr lang="en-US" sz="5575" b="1" dirty="0">
                  <a:solidFill>
                    <a:srgbClr val="000000"/>
                  </a:solidFill>
                  <a:latin typeface="Open Sans Bold"/>
                  <a:ea typeface="Open Sans Bold"/>
                  <a:cs typeface="Open Sans Bold"/>
                  <a:sym typeface="Open Sans Bold"/>
                </a:rPr>
                <a:t>1</a:t>
              </a:r>
            </a:p>
          </p:txBody>
        </p:sp>
      </p:grpSp>
      <p:sp>
        <p:nvSpPr>
          <p:cNvPr id="14" name="Freeform 14"/>
          <p:cNvSpPr/>
          <p:nvPr/>
        </p:nvSpPr>
        <p:spPr>
          <a:xfrm>
            <a:off x="-3482681" y="-210192"/>
            <a:ext cx="7315200" cy="2477783"/>
          </a:xfrm>
          <a:custGeom>
            <a:avLst/>
            <a:gdLst/>
            <a:ahLst/>
            <a:cxnLst/>
            <a:rect l="l" t="t" r="r" b="b"/>
            <a:pathLst>
              <a:path w="7315200" h="2477783">
                <a:moveTo>
                  <a:pt x="0" y="0"/>
                </a:moveTo>
                <a:lnTo>
                  <a:pt x="7315200" y="0"/>
                </a:lnTo>
                <a:lnTo>
                  <a:pt x="7315200" y="2477784"/>
                </a:lnTo>
                <a:lnTo>
                  <a:pt x="0" y="247778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pic>
        <p:nvPicPr>
          <p:cNvPr id="16" name="Picture 15">
            <a:extLst>
              <a:ext uri="{FF2B5EF4-FFF2-40B4-BE49-F238E27FC236}">
                <a16:creationId xmlns:a16="http://schemas.microsoft.com/office/drawing/2014/main" id="{C15ADCE9-A9C9-4BF9-C027-84083752C25E}"/>
              </a:ext>
            </a:extLst>
          </p:cNvPr>
          <p:cNvPicPr>
            <a:picLocks noChangeAspect="1"/>
          </p:cNvPicPr>
          <p:nvPr/>
        </p:nvPicPr>
        <p:blipFill>
          <a:blip r:embed="rId4"/>
          <a:stretch>
            <a:fillRect/>
          </a:stretch>
        </p:blipFill>
        <p:spPr>
          <a:xfrm>
            <a:off x="8574813" y="8848691"/>
            <a:ext cx="1125208" cy="571534"/>
          </a:xfrm>
          <a:prstGeom prst="rect">
            <a:avLst/>
          </a:prstGeom>
        </p:spPr>
      </p:pic>
      <p:sp>
        <p:nvSpPr>
          <p:cNvPr id="18" name="TextBox 17">
            <a:extLst>
              <a:ext uri="{FF2B5EF4-FFF2-40B4-BE49-F238E27FC236}">
                <a16:creationId xmlns:a16="http://schemas.microsoft.com/office/drawing/2014/main" id="{42075C6E-101B-F500-AA8B-97E5973F8F16}"/>
              </a:ext>
            </a:extLst>
          </p:cNvPr>
          <p:cNvSpPr txBox="1"/>
          <p:nvPr/>
        </p:nvSpPr>
        <p:spPr>
          <a:xfrm>
            <a:off x="2057400" y="3944150"/>
            <a:ext cx="14450518" cy="2677656"/>
          </a:xfrm>
          <a:prstGeom prst="rect">
            <a:avLst/>
          </a:prstGeom>
          <a:noFill/>
        </p:spPr>
        <p:txBody>
          <a:bodyPr wrap="square">
            <a:spAutoFit/>
          </a:bodyPr>
          <a:lstStyle/>
          <a:p>
            <a:r>
              <a:rPr lang="en-US" sz="2800" b="0" i="0" u="none" strike="noStrike" baseline="0" dirty="0">
                <a:solidFill>
                  <a:srgbClr val="000000"/>
                </a:solidFill>
                <a:latin typeface="Cambria" panose="02040503050406030204" pitchFamily="18" charset="0"/>
              </a:rPr>
              <a:t>The </a:t>
            </a:r>
            <a:r>
              <a:rPr lang="en-US" sz="2800" b="1" i="0" u="none" strike="noStrike" baseline="0" dirty="0">
                <a:solidFill>
                  <a:srgbClr val="000000"/>
                </a:solidFill>
                <a:latin typeface="Cambria" panose="02040503050406030204" pitchFamily="18" charset="0"/>
              </a:rPr>
              <a:t>Library Management System </a:t>
            </a:r>
            <a:r>
              <a:rPr lang="en-US" sz="2800" b="0" i="0" u="none" strike="noStrike" baseline="0" dirty="0">
                <a:solidFill>
                  <a:srgbClr val="000000"/>
                </a:solidFill>
                <a:latin typeface="Cambria" panose="02040503050406030204" pitchFamily="18" charset="0"/>
              </a:rPr>
              <a:t>(LMS) is designed to manage the operations of a library in an organized and efficient manner. This system simplifies the process of maintaining records of books, members, and transactions (like reserving and returning books), ensuring smooth library operations. It allows librarians to manage book inventories, </a:t>
            </a:r>
            <a:r>
              <a:rPr lang="en-US" sz="2800" b="0" i="0" u="none" strike="noStrike" baseline="0" dirty="0">
                <a:solidFill>
                  <a:srgbClr val="000000"/>
                </a:solidFill>
                <a:highlight>
                  <a:srgbClr val="FFFF00"/>
                </a:highlight>
                <a:latin typeface="Cambria" panose="02040503050406030204" pitchFamily="18" charset="0"/>
              </a:rPr>
              <a:t>track member activities, </a:t>
            </a:r>
            <a:r>
              <a:rPr lang="en-US" sz="2800" b="0" i="0" u="none" strike="noStrike" baseline="0" dirty="0">
                <a:solidFill>
                  <a:srgbClr val="000000"/>
                </a:solidFill>
                <a:latin typeface="Cambria" panose="02040503050406030204" pitchFamily="18" charset="0"/>
              </a:rPr>
              <a:t>and </a:t>
            </a:r>
            <a:r>
              <a:rPr lang="en-US" sz="2800" b="0" i="0" u="none" strike="noStrike" baseline="0" dirty="0">
                <a:solidFill>
                  <a:srgbClr val="000000"/>
                </a:solidFill>
                <a:highlight>
                  <a:srgbClr val="FFFF00"/>
                </a:highlight>
                <a:latin typeface="Cambria" panose="02040503050406030204" pitchFamily="18" charset="0"/>
              </a:rPr>
              <a:t>record transactions,</a:t>
            </a:r>
            <a:r>
              <a:rPr lang="en-US" sz="2800" b="0" i="0" u="none" strike="noStrike" baseline="0" dirty="0">
                <a:solidFill>
                  <a:srgbClr val="000000"/>
                </a:solidFill>
                <a:latin typeface="Cambria" panose="02040503050406030204" pitchFamily="18" charset="0"/>
              </a:rPr>
              <a:t> offering a comprehensive solution for</a:t>
            </a:r>
            <a:r>
              <a:rPr lang="en-US" sz="2800" b="0" i="0" u="none" strike="noStrike" baseline="0" dirty="0">
                <a:solidFill>
                  <a:srgbClr val="000000"/>
                </a:solidFill>
                <a:highlight>
                  <a:srgbClr val="FFFF00"/>
                </a:highlight>
                <a:latin typeface="Cambria" panose="02040503050406030204" pitchFamily="18" charset="0"/>
              </a:rPr>
              <a:t> both administrators and members. </a:t>
            </a:r>
            <a:endParaRPr lang="en-001" sz="2800" dirty="0">
              <a:highlight>
                <a:srgbClr val="FFFF00"/>
              </a:highlight>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a:extLst>
            <a:ext uri="{FF2B5EF4-FFF2-40B4-BE49-F238E27FC236}">
              <a16:creationId xmlns:a16="http://schemas.microsoft.com/office/drawing/2014/main" id="{AFED5C31-4F58-92F5-0966-021842A68B0A}"/>
            </a:ext>
          </a:extLst>
        </p:cNvPr>
        <p:cNvGrpSpPr/>
        <p:nvPr/>
      </p:nvGrpSpPr>
      <p:grpSpPr>
        <a:xfrm>
          <a:off x="0" y="0"/>
          <a:ext cx="0" cy="0"/>
          <a:chOff x="0" y="0"/>
          <a:chExt cx="0" cy="0"/>
        </a:xfrm>
      </p:grpSpPr>
      <p:sp>
        <p:nvSpPr>
          <p:cNvPr id="3" name="AutoShape 3">
            <a:extLst>
              <a:ext uri="{FF2B5EF4-FFF2-40B4-BE49-F238E27FC236}">
                <a16:creationId xmlns:a16="http://schemas.microsoft.com/office/drawing/2014/main" id="{2AB605B2-1E4B-6894-0781-6355A183CA55}"/>
              </a:ext>
            </a:extLst>
          </p:cNvPr>
          <p:cNvSpPr/>
          <p:nvPr/>
        </p:nvSpPr>
        <p:spPr>
          <a:xfrm>
            <a:off x="-304800" y="9639300"/>
            <a:ext cx="7105264" cy="19050"/>
          </a:xfrm>
          <a:prstGeom prst="line">
            <a:avLst/>
          </a:prstGeom>
          <a:ln w="114300" cap="flat">
            <a:solidFill>
              <a:srgbClr val="9FC3D0"/>
            </a:solidFill>
            <a:prstDash val="solid"/>
            <a:headEnd type="none" w="sm" len="sm"/>
            <a:tailEnd type="none" w="sm" len="sm"/>
          </a:ln>
        </p:spPr>
      </p:sp>
      <p:sp>
        <p:nvSpPr>
          <p:cNvPr id="4" name="AutoShape 4">
            <a:extLst>
              <a:ext uri="{FF2B5EF4-FFF2-40B4-BE49-F238E27FC236}">
                <a16:creationId xmlns:a16="http://schemas.microsoft.com/office/drawing/2014/main" id="{42BF2417-95D7-6EE3-302D-B14F5B62FA53}"/>
              </a:ext>
            </a:extLst>
          </p:cNvPr>
          <p:cNvSpPr/>
          <p:nvPr/>
        </p:nvSpPr>
        <p:spPr>
          <a:xfrm>
            <a:off x="11430000" y="9639300"/>
            <a:ext cx="7105264" cy="19050"/>
          </a:xfrm>
          <a:prstGeom prst="line">
            <a:avLst/>
          </a:prstGeom>
          <a:ln w="114300" cap="flat">
            <a:solidFill>
              <a:srgbClr val="9FC3D0"/>
            </a:solidFill>
            <a:prstDash val="solid"/>
            <a:headEnd type="none" w="sm" len="sm"/>
            <a:tailEnd type="none" w="sm" len="sm"/>
          </a:ln>
        </p:spPr>
        <p:txBody>
          <a:bodyPr/>
          <a:lstStyle/>
          <a:p>
            <a:endParaRPr lang="en-001" dirty="0"/>
          </a:p>
        </p:txBody>
      </p:sp>
      <p:sp>
        <p:nvSpPr>
          <p:cNvPr id="5" name="Freeform 5">
            <a:extLst>
              <a:ext uri="{FF2B5EF4-FFF2-40B4-BE49-F238E27FC236}">
                <a16:creationId xmlns:a16="http://schemas.microsoft.com/office/drawing/2014/main" id="{87DF7449-15E4-1C05-0714-36C0ABBF2F4E}"/>
              </a:ext>
            </a:extLst>
          </p:cNvPr>
          <p:cNvSpPr/>
          <p:nvPr/>
        </p:nvSpPr>
        <p:spPr>
          <a:xfrm>
            <a:off x="12982861" y="5933231"/>
            <a:ext cx="7315200" cy="2477783"/>
          </a:xfrm>
          <a:custGeom>
            <a:avLst/>
            <a:gdLst/>
            <a:ahLst/>
            <a:cxnLst/>
            <a:rect l="l" t="t" r="r" b="b"/>
            <a:pathLst>
              <a:path w="7315200" h="2477783">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8" name="TextBox 8">
            <a:extLst>
              <a:ext uri="{FF2B5EF4-FFF2-40B4-BE49-F238E27FC236}">
                <a16:creationId xmlns:a16="http://schemas.microsoft.com/office/drawing/2014/main" id="{C5BF714D-B731-F002-0BEB-7BB67C660F4C}"/>
              </a:ext>
            </a:extLst>
          </p:cNvPr>
          <p:cNvSpPr txBox="1"/>
          <p:nvPr/>
        </p:nvSpPr>
        <p:spPr>
          <a:xfrm>
            <a:off x="1984793" y="809072"/>
            <a:ext cx="13180039" cy="1346522"/>
          </a:xfrm>
          <a:prstGeom prst="rect">
            <a:avLst/>
          </a:prstGeom>
        </p:spPr>
        <p:txBody>
          <a:bodyPr lIns="0" tIns="0" rIns="0" bIns="0" rtlCol="0" anchor="t">
            <a:spAutoFit/>
          </a:bodyPr>
          <a:lstStyle/>
          <a:p>
            <a:pPr algn="ctr">
              <a:lnSpc>
                <a:spcPts val="11899"/>
              </a:lnSpc>
            </a:pPr>
            <a:r>
              <a:rPr lang="en-US" sz="5400" dirty="0">
                <a:solidFill>
                  <a:srgbClr val="000000"/>
                </a:solidFill>
                <a:latin typeface="Alatsi"/>
                <a:sym typeface="Alatsi"/>
              </a:rPr>
              <a:t>OBJECTIVE</a:t>
            </a:r>
            <a:endParaRPr lang="en-US" sz="5400" dirty="0">
              <a:solidFill>
                <a:srgbClr val="000000"/>
              </a:solidFill>
              <a:latin typeface="Alatsi"/>
              <a:ea typeface="Alatsi"/>
              <a:cs typeface="Alatsi"/>
              <a:sym typeface="Alatsi"/>
            </a:endParaRPr>
          </a:p>
        </p:txBody>
      </p:sp>
      <p:grpSp>
        <p:nvGrpSpPr>
          <p:cNvPr id="9" name="Group 9">
            <a:extLst>
              <a:ext uri="{FF2B5EF4-FFF2-40B4-BE49-F238E27FC236}">
                <a16:creationId xmlns:a16="http://schemas.microsoft.com/office/drawing/2014/main" id="{6C655E6C-EB20-043D-15E1-6E04441F04B5}"/>
              </a:ext>
            </a:extLst>
          </p:cNvPr>
          <p:cNvGrpSpPr/>
          <p:nvPr/>
        </p:nvGrpSpPr>
        <p:grpSpPr>
          <a:xfrm>
            <a:off x="15859155" y="0"/>
            <a:ext cx="1562612" cy="1673225"/>
            <a:chOff x="0" y="0"/>
            <a:chExt cx="2083482" cy="2230967"/>
          </a:xfrm>
        </p:grpSpPr>
        <p:grpSp>
          <p:nvGrpSpPr>
            <p:cNvPr id="10" name="Group 10">
              <a:extLst>
                <a:ext uri="{FF2B5EF4-FFF2-40B4-BE49-F238E27FC236}">
                  <a16:creationId xmlns:a16="http://schemas.microsoft.com/office/drawing/2014/main" id="{A9BB9019-D888-9D83-9063-BD0209BFD573}"/>
                </a:ext>
              </a:extLst>
            </p:cNvPr>
            <p:cNvGrpSpPr/>
            <p:nvPr/>
          </p:nvGrpSpPr>
          <p:grpSpPr>
            <a:xfrm>
              <a:off x="75599" y="0"/>
              <a:ext cx="1932284" cy="2230967"/>
              <a:chOff x="0" y="0"/>
              <a:chExt cx="703982" cy="812800"/>
            </a:xfrm>
          </p:grpSpPr>
          <p:sp>
            <p:nvSpPr>
              <p:cNvPr id="11" name="Freeform 11">
                <a:extLst>
                  <a:ext uri="{FF2B5EF4-FFF2-40B4-BE49-F238E27FC236}">
                    <a16:creationId xmlns:a16="http://schemas.microsoft.com/office/drawing/2014/main" id="{3B3EAD44-D5AB-736E-7BC6-0623F2C033AA}"/>
                  </a:ext>
                </a:extLst>
              </p:cNvPr>
              <p:cNvSpPr/>
              <p:nvPr/>
            </p:nvSpPr>
            <p:spPr>
              <a:xfrm>
                <a:off x="0" y="0"/>
                <a:ext cx="703982" cy="812800"/>
              </a:xfrm>
              <a:custGeom>
                <a:avLst/>
                <a:gdLst/>
                <a:ahLst/>
                <a:cxnLst/>
                <a:rect l="l" t="t" r="r" b="b"/>
                <a:pathLst>
                  <a:path w="703982" h="812800">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sp>
          <p:sp>
            <p:nvSpPr>
              <p:cNvPr id="12" name="TextBox 12">
                <a:extLst>
                  <a:ext uri="{FF2B5EF4-FFF2-40B4-BE49-F238E27FC236}">
                    <a16:creationId xmlns:a16="http://schemas.microsoft.com/office/drawing/2014/main" id="{74D30D79-6FE1-0538-C37C-D0C29A34C2BE}"/>
                  </a:ext>
                </a:extLst>
              </p:cNvPr>
              <p:cNvSpPr txBox="1"/>
              <p:nvPr/>
            </p:nvSpPr>
            <p:spPr>
              <a:xfrm>
                <a:off x="0" y="-47625"/>
                <a:ext cx="703982" cy="733425"/>
              </a:xfrm>
              <a:prstGeom prst="rect">
                <a:avLst/>
              </a:prstGeom>
            </p:spPr>
            <p:txBody>
              <a:bodyPr lIns="50800" tIns="50800" rIns="50800" bIns="50800" rtlCol="0" anchor="ctr"/>
              <a:lstStyle/>
              <a:p>
                <a:pPr algn="ctr">
                  <a:lnSpc>
                    <a:spcPts val="2659"/>
                  </a:lnSpc>
                </a:pPr>
                <a:endParaRPr/>
              </a:p>
            </p:txBody>
          </p:sp>
        </p:grpSp>
        <p:sp>
          <p:nvSpPr>
            <p:cNvPr id="13" name="TextBox 13">
              <a:extLst>
                <a:ext uri="{FF2B5EF4-FFF2-40B4-BE49-F238E27FC236}">
                  <a16:creationId xmlns:a16="http://schemas.microsoft.com/office/drawing/2014/main" id="{80F66A88-89DD-4401-ED47-35C56A6CAA75}"/>
                </a:ext>
              </a:extLst>
            </p:cNvPr>
            <p:cNvSpPr txBox="1"/>
            <p:nvPr/>
          </p:nvSpPr>
          <p:spPr>
            <a:xfrm>
              <a:off x="0" y="437582"/>
              <a:ext cx="2083482" cy="1241504"/>
            </a:xfrm>
            <a:prstGeom prst="rect">
              <a:avLst/>
            </a:prstGeom>
          </p:spPr>
          <p:txBody>
            <a:bodyPr lIns="0" tIns="0" rIns="0" bIns="0" rtlCol="0" anchor="t">
              <a:spAutoFit/>
            </a:bodyPr>
            <a:lstStyle/>
            <a:p>
              <a:pPr algn="ctr">
                <a:lnSpc>
                  <a:spcPts val="7805"/>
                </a:lnSpc>
              </a:pPr>
              <a:r>
                <a:rPr lang="en-US" sz="5575" b="1" dirty="0">
                  <a:solidFill>
                    <a:srgbClr val="000000"/>
                  </a:solidFill>
                  <a:latin typeface="Open Sans Bold"/>
                  <a:ea typeface="Open Sans Bold"/>
                  <a:cs typeface="Open Sans Bold"/>
                  <a:sym typeface="Open Sans Bold"/>
                </a:rPr>
                <a:t>2</a:t>
              </a:r>
            </a:p>
          </p:txBody>
        </p:sp>
      </p:grpSp>
      <p:sp>
        <p:nvSpPr>
          <p:cNvPr id="14" name="Freeform 14">
            <a:extLst>
              <a:ext uri="{FF2B5EF4-FFF2-40B4-BE49-F238E27FC236}">
                <a16:creationId xmlns:a16="http://schemas.microsoft.com/office/drawing/2014/main" id="{61E62DCF-DDEF-69FB-A8AC-63CCBEAB9E13}"/>
              </a:ext>
            </a:extLst>
          </p:cNvPr>
          <p:cNvSpPr/>
          <p:nvPr/>
        </p:nvSpPr>
        <p:spPr>
          <a:xfrm>
            <a:off x="-3482681" y="-210192"/>
            <a:ext cx="7315200" cy="2477783"/>
          </a:xfrm>
          <a:custGeom>
            <a:avLst/>
            <a:gdLst/>
            <a:ahLst/>
            <a:cxnLst/>
            <a:rect l="l" t="t" r="r" b="b"/>
            <a:pathLst>
              <a:path w="7315200" h="2477783">
                <a:moveTo>
                  <a:pt x="0" y="0"/>
                </a:moveTo>
                <a:lnTo>
                  <a:pt x="7315200" y="0"/>
                </a:lnTo>
                <a:lnTo>
                  <a:pt x="7315200" y="2477784"/>
                </a:lnTo>
                <a:lnTo>
                  <a:pt x="0" y="247778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pic>
        <p:nvPicPr>
          <p:cNvPr id="16" name="Picture 15">
            <a:extLst>
              <a:ext uri="{FF2B5EF4-FFF2-40B4-BE49-F238E27FC236}">
                <a16:creationId xmlns:a16="http://schemas.microsoft.com/office/drawing/2014/main" id="{DD842D26-8820-0410-9BF9-163D95D829E2}"/>
              </a:ext>
            </a:extLst>
          </p:cNvPr>
          <p:cNvPicPr>
            <a:picLocks noChangeAspect="1"/>
          </p:cNvPicPr>
          <p:nvPr/>
        </p:nvPicPr>
        <p:blipFill>
          <a:blip r:embed="rId4"/>
          <a:stretch>
            <a:fillRect/>
          </a:stretch>
        </p:blipFill>
        <p:spPr>
          <a:xfrm>
            <a:off x="8305800" y="9391633"/>
            <a:ext cx="1125208" cy="571534"/>
          </a:xfrm>
          <a:prstGeom prst="rect">
            <a:avLst/>
          </a:prstGeom>
        </p:spPr>
      </p:pic>
      <p:sp>
        <p:nvSpPr>
          <p:cNvPr id="15" name="TextBox 14">
            <a:extLst>
              <a:ext uri="{FF2B5EF4-FFF2-40B4-BE49-F238E27FC236}">
                <a16:creationId xmlns:a16="http://schemas.microsoft.com/office/drawing/2014/main" id="{EDB016F5-5C88-D066-0F64-319323C306D8}"/>
              </a:ext>
            </a:extLst>
          </p:cNvPr>
          <p:cNvSpPr txBox="1"/>
          <p:nvPr/>
        </p:nvSpPr>
        <p:spPr>
          <a:xfrm>
            <a:off x="2819400" y="3194308"/>
            <a:ext cx="13563600" cy="4524315"/>
          </a:xfrm>
          <a:prstGeom prst="rect">
            <a:avLst/>
          </a:prstGeom>
          <a:noFill/>
        </p:spPr>
        <p:txBody>
          <a:bodyPr wrap="square">
            <a:spAutoFit/>
          </a:bodyPr>
          <a:lstStyle/>
          <a:p>
            <a:r>
              <a:rPr lang="en-US" sz="2400" dirty="0">
                <a:solidFill>
                  <a:schemeClr val="tx2">
                    <a:lumMod val="50000"/>
                  </a:schemeClr>
                </a:solidFill>
                <a:latin typeface="Cambria" panose="02040503050406030204" pitchFamily="18" charset="0"/>
              </a:rPr>
              <a:t>Obtain</a:t>
            </a:r>
            <a:r>
              <a:rPr lang="en-US" sz="2400" b="0" i="0" u="none" strike="noStrike" baseline="0" dirty="0">
                <a:solidFill>
                  <a:schemeClr val="tx2">
                    <a:lumMod val="50000"/>
                  </a:schemeClr>
                </a:solidFill>
                <a:latin typeface="Cambria" panose="02040503050406030204" pitchFamily="18" charset="0"/>
              </a:rPr>
              <a:t> a database-driven system that manages book inventory, member information, Payments, and transactions.</a:t>
            </a:r>
          </a:p>
          <a:p>
            <a:endParaRPr lang="en-US" sz="2400" b="0" i="0" u="none" strike="noStrike" baseline="0" dirty="0">
              <a:solidFill>
                <a:schemeClr val="tx2">
                  <a:lumMod val="50000"/>
                </a:schemeClr>
              </a:solidFill>
              <a:latin typeface="Cambria" panose="02040503050406030204" pitchFamily="18" charset="0"/>
            </a:endParaRPr>
          </a:p>
          <a:p>
            <a:r>
              <a:rPr lang="en-US" sz="2400" b="0" i="0" u="none" strike="noStrike" baseline="0" dirty="0">
                <a:solidFill>
                  <a:schemeClr val="tx2">
                    <a:lumMod val="50000"/>
                  </a:schemeClr>
                </a:solidFill>
                <a:latin typeface="Cambria" panose="02040503050406030204" pitchFamily="18" charset="0"/>
              </a:rPr>
              <a:t>To provide a secure login system for admins and members. </a:t>
            </a:r>
          </a:p>
          <a:p>
            <a:endParaRPr lang="en-US" sz="2400" b="0" i="0" u="none" strike="noStrike" baseline="0" dirty="0">
              <a:solidFill>
                <a:schemeClr val="tx2">
                  <a:lumMod val="50000"/>
                </a:schemeClr>
              </a:solidFill>
              <a:latin typeface="Cambria" panose="02040503050406030204" pitchFamily="18" charset="0"/>
            </a:endParaRPr>
          </a:p>
          <a:p>
            <a:r>
              <a:rPr lang="en-US" sz="2400" dirty="0">
                <a:solidFill>
                  <a:schemeClr val="tx2">
                    <a:lumMod val="50000"/>
                  </a:schemeClr>
                </a:solidFill>
                <a:latin typeface="Cambria" panose="02040503050406030204" pitchFamily="18" charset="0"/>
              </a:rPr>
              <a:t>E</a:t>
            </a:r>
            <a:r>
              <a:rPr lang="en-US" sz="2400" b="0" i="0" u="none" strike="noStrike" baseline="0" dirty="0">
                <a:solidFill>
                  <a:schemeClr val="tx2">
                    <a:lumMod val="50000"/>
                  </a:schemeClr>
                </a:solidFill>
                <a:latin typeface="Cambria" panose="02040503050406030204" pitchFamily="18" charset="0"/>
              </a:rPr>
              <a:t>nsures accurate tracking of book reservations and returns. </a:t>
            </a:r>
          </a:p>
          <a:p>
            <a:endParaRPr lang="en-US" sz="2400" b="0" i="0" u="none" strike="noStrike" baseline="0" dirty="0">
              <a:solidFill>
                <a:schemeClr val="tx2">
                  <a:lumMod val="50000"/>
                </a:schemeClr>
              </a:solidFill>
              <a:latin typeface="Cambria" panose="02040503050406030204" pitchFamily="18" charset="0"/>
            </a:endParaRPr>
          </a:p>
          <a:p>
            <a:r>
              <a:rPr lang="en-US" sz="2400" b="0" i="0" u="none" strike="noStrike" baseline="0" dirty="0">
                <a:solidFill>
                  <a:schemeClr val="tx2">
                    <a:lumMod val="50000"/>
                  </a:schemeClr>
                </a:solidFill>
                <a:latin typeface="Cambria" panose="02040503050406030204" pitchFamily="18" charset="0"/>
              </a:rPr>
              <a:t>offer a user-friendly interface for both members and library staff to interact with the system. </a:t>
            </a:r>
          </a:p>
          <a:p>
            <a:endParaRPr lang="en-US" sz="2400" dirty="0">
              <a:solidFill>
                <a:schemeClr val="tx2">
                  <a:lumMod val="50000"/>
                </a:schemeClr>
              </a:solidFill>
              <a:latin typeface="Cambria" panose="02040503050406030204" pitchFamily="18" charset="0"/>
            </a:endParaRPr>
          </a:p>
          <a:p>
            <a:r>
              <a:rPr lang="en-US" sz="2400" dirty="0">
                <a:solidFill>
                  <a:schemeClr val="tx2">
                    <a:lumMod val="50000"/>
                  </a:schemeClr>
                </a:solidFill>
                <a:latin typeface="Cambria" panose="02040503050406030204" pitchFamily="18" charset="0"/>
              </a:rPr>
              <a:t>T</a:t>
            </a:r>
            <a:r>
              <a:rPr lang="en-US" sz="2400" b="0" i="0" u="none" strike="noStrike" baseline="0" dirty="0">
                <a:solidFill>
                  <a:schemeClr val="tx2">
                    <a:lumMod val="50000"/>
                  </a:schemeClr>
                </a:solidFill>
                <a:latin typeface="Cambria" panose="02040503050406030204" pitchFamily="18" charset="0"/>
              </a:rPr>
              <a:t>o offer a nice and attractive User Interface </a:t>
            </a:r>
          </a:p>
          <a:p>
            <a:endParaRPr lang="en-US" sz="2400" b="0" i="0" u="none" strike="noStrike" baseline="0" dirty="0">
              <a:solidFill>
                <a:schemeClr val="tx2">
                  <a:lumMod val="50000"/>
                </a:schemeClr>
              </a:solidFill>
              <a:latin typeface="Cambria" panose="02040503050406030204" pitchFamily="18" charset="0"/>
            </a:endParaRPr>
          </a:p>
          <a:p>
            <a:r>
              <a:rPr lang="en-US" sz="2400" b="0" i="0" u="none" strike="noStrike" baseline="0" dirty="0">
                <a:solidFill>
                  <a:schemeClr val="tx2">
                    <a:lumMod val="50000"/>
                  </a:schemeClr>
                </a:solidFill>
                <a:latin typeface="Cambria" panose="02040503050406030204" pitchFamily="18" charset="0"/>
              </a:rPr>
              <a:t>To maintain data consistency and ensure efficient data retrieval from database. </a:t>
            </a:r>
          </a:p>
        </p:txBody>
      </p:sp>
      <p:pic>
        <p:nvPicPr>
          <p:cNvPr id="17" name="Picture 16">
            <a:extLst>
              <a:ext uri="{FF2B5EF4-FFF2-40B4-BE49-F238E27FC236}">
                <a16:creationId xmlns:a16="http://schemas.microsoft.com/office/drawing/2014/main" id="{7C3DEE4E-86F2-611D-13BA-890B8FF497E7}"/>
              </a:ext>
            </a:extLst>
          </p:cNvPr>
          <p:cNvPicPr>
            <a:picLocks noChangeAspect="1"/>
          </p:cNvPicPr>
          <p:nvPr/>
        </p:nvPicPr>
        <p:blipFill>
          <a:blip r:embed="rId5"/>
          <a:stretch>
            <a:fillRect/>
          </a:stretch>
        </p:blipFill>
        <p:spPr>
          <a:xfrm>
            <a:off x="2286000" y="3286855"/>
            <a:ext cx="412614" cy="412614"/>
          </a:xfrm>
          <a:prstGeom prst="rect">
            <a:avLst/>
          </a:prstGeom>
        </p:spPr>
      </p:pic>
      <p:pic>
        <p:nvPicPr>
          <p:cNvPr id="18" name="Picture 17">
            <a:extLst>
              <a:ext uri="{FF2B5EF4-FFF2-40B4-BE49-F238E27FC236}">
                <a16:creationId xmlns:a16="http://schemas.microsoft.com/office/drawing/2014/main" id="{A5F3CDB7-E592-B05F-7B64-7C2988937781}"/>
              </a:ext>
            </a:extLst>
          </p:cNvPr>
          <p:cNvPicPr>
            <a:picLocks noChangeAspect="1"/>
          </p:cNvPicPr>
          <p:nvPr/>
        </p:nvPicPr>
        <p:blipFill>
          <a:blip r:embed="rId5"/>
          <a:stretch>
            <a:fillRect/>
          </a:stretch>
        </p:blipFill>
        <p:spPr>
          <a:xfrm>
            <a:off x="2286000" y="4306119"/>
            <a:ext cx="412614" cy="412614"/>
          </a:xfrm>
          <a:prstGeom prst="rect">
            <a:avLst/>
          </a:prstGeom>
        </p:spPr>
      </p:pic>
      <p:pic>
        <p:nvPicPr>
          <p:cNvPr id="19" name="Picture 18">
            <a:extLst>
              <a:ext uri="{FF2B5EF4-FFF2-40B4-BE49-F238E27FC236}">
                <a16:creationId xmlns:a16="http://schemas.microsoft.com/office/drawing/2014/main" id="{13AA4A0F-3C96-088C-215F-F1C91B8B8A55}"/>
              </a:ext>
            </a:extLst>
          </p:cNvPr>
          <p:cNvPicPr>
            <a:picLocks noChangeAspect="1"/>
          </p:cNvPicPr>
          <p:nvPr/>
        </p:nvPicPr>
        <p:blipFill>
          <a:blip r:embed="rId5"/>
          <a:stretch>
            <a:fillRect/>
          </a:stretch>
        </p:blipFill>
        <p:spPr>
          <a:xfrm>
            <a:off x="2286000" y="5079844"/>
            <a:ext cx="412614" cy="412614"/>
          </a:xfrm>
          <a:prstGeom prst="rect">
            <a:avLst/>
          </a:prstGeom>
        </p:spPr>
      </p:pic>
      <p:pic>
        <p:nvPicPr>
          <p:cNvPr id="20" name="Picture 19">
            <a:extLst>
              <a:ext uri="{FF2B5EF4-FFF2-40B4-BE49-F238E27FC236}">
                <a16:creationId xmlns:a16="http://schemas.microsoft.com/office/drawing/2014/main" id="{72BEA936-2EB7-9122-28EF-55F508F02DAB}"/>
              </a:ext>
            </a:extLst>
          </p:cNvPr>
          <p:cNvPicPr>
            <a:picLocks noChangeAspect="1"/>
          </p:cNvPicPr>
          <p:nvPr/>
        </p:nvPicPr>
        <p:blipFill>
          <a:blip r:embed="rId5"/>
          <a:stretch>
            <a:fillRect/>
          </a:stretch>
        </p:blipFill>
        <p:spPr>
          <a:xfrm>
            <a:off x="2286000" y="5853569"/>
            <a:ext cx="412614" cy="412614"/>
          </a:xfrm>
          <a:prstGeom prst="rect">
            <a:avLst/>
          </a:prstGeom>
        </p:spPr>
      </p:pic>
      <p:pic>
        <p:nvPicPr>
          <p:cNvPr id="21" name="Picture 20">
            <a:extLst>
              <a:ext uri="{FF2B5EF4-FFF2-40B4-BE49-F238E27FC236}">
                <a16:creationId xmlns:a16="http://schemas.microsoft.com/office/drawing/2014/main" id="{9DB77A5C-A5F9-2E3E-D30E-E467C0B5662C}"/>
              </a:ext>
            </a:extLst>
          </p:cNvPr>
          <p:cNvPicPr>
            <a:picLocks noChangeAspect="1"/>
          </p:cNvPicPr>
          <p:nvPr/>
        </p:nvPicPr>
        <p:blipFill>
          <a:blip r:embed="rId5"/>
          <a:stretch>
            <a:fillRect/>
          </a:stretch>
        </p:blipFill>
        <p:spPr>
          <a:xfrm>
            <a:off x="2286000" y="6559041"/>
            <a:ext cx="412614" cy="412614"/>
          </a:xfrm>
          <a:prstGeom prst="rect">
            <a:avLst/>
          </a:prstGeom>
        </p:spPr>
      </p:pic>
      <p:pic>
        <p:nvPicPr>
          <p:cNvPr id="22" name="Picture 21">
            <a:extLst>
              <a:ext uri="{FF2B5EF4-FFF2-40B4-BE49-F238E27FC236}">
                <a16:creationId xmlns:a16="http://schemas.microsoft.com/office/drawing/2014/main" id="{7917AC0C-E92F-30E2-DE61-6CA883CE0ACD}"/>
              </a:ext>
            </a:extLst>
          </p:cNvPr>
          <p:cNvPicPr>
            <a:picLocks noChangeAspect="1"/>
          </p:cNvPicPr>
          <p:nvPr/>
        </p:nvPicPr>
        <p:blipFill>
          <a:blip r:embed="rId5"/>
          <a:stretch>
            <a:fillRect/>
          </a:stretch>
        </p:blipFill>
        <p:spPr>
          <a:xfrm>
            <a:off x="2286000" y="7306009"/>
            <a:ext cx="412614" cy="412614"/>
          </a:xfrm>
          <a:prstGeom prst="rect">
            <a:avLst/>
          </a:prstGeom>
        </p:spPr>
      </p:pic>
    </p:spTree>
    <p:extLst>
      <p:ext uri="{BB962C8B-B14F-4D97-AF65-F5344CB8AC3E}">
        <p14:creationId xmlns:p14="http://schemas.microsoft.com/office/powerpoint/2010/main" val="23667770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sp>
        <p:nvSpPr>
          <p:cNvPr id="3" name="TextBox 3"/>
          <p:cNvSpPr txBox="1"/>
          <p:nvPr/>
        </p:nvSpPr>
        <p:spPr>
          <a:xfrm>
            <a:off x="5702946" y="8800282"/>
            <a:ext cx="6882108" cy="464820"/>
          </a:xfrm>
          <a:prstGeom prst="rect">
            <a:avLst/>
          </a:prstGeom>
        </p:spPr>
        <p:txBody>
          <a:bodyPr lIns="0" tIns="0" rIns="0" bIns="0" rtlCol="0" anchor="t">
            <a:spAutoFit/>
          </a:bodyPr>
          <a:lstStyle/>
          <a:p>
            <a:pPr algn="ctr">
              <a:lnSpc>
                <a:spcPts val="3779"/>
              </a:lnSpc>
            </a:pPr>
            <a:r>
              <a:rPr lang="en-US" sz="2700" dirty="0">
                <a:solidFill>
                  <a:srgbClr val="000000"/>
                </a:solidFill>
                <a:latin typeface="Alatsi"/>
                <a:ea typeface="Alatsi"/>
                <a:cs typeface="Alatsi"/>
                <a:sym typeface="Alatsi"/>
              </a:rPr>
              <a:t>2025</a:t>
            </a:r>
          </a:p>
        </p:txBody>
      </p:sp>
      <p:grpSp>
        <p:nvGrpSpPr>
          <p:cNvPr id="4" name="Group 4"/>
          <p:cNvGrpSpPr/>
          <p:nvPr/>
        </p:nvGrpSpPr>
        <p:grpSpPr>
          <a:xfrm>
            <a:off x="595534" y="2625316"/>
            <a:ext cx="8266802" cy="5547134"/>
            <a:chOff x="0" y="0"/>
            <a:chExt cx="1939142" cy="1164413"/>
          </a:xfrm>
        </p:grpSpPr>
        <p:sp>
          <p:nvSpPr>
            <p:cNvPr id="5" name="Freeform 5"/>
            <p:cNvSpPr/>
            <p:nvPr/>
          </p:nvSpPr>
          <p:spPr>
            <a:xfrm>
              <a:off x="0" y="0"/>
              <a:ext cx="1939142" cy="1164413"/>
            </a:xfrm>
            <a:custGeom>
              <a:avLst/>
              <a:gdLst/>
              <a:ahLst/>
              <a:cxnLst/>
              <a:rect l="l" t="t" r="r" b="b"/>
              <a:pathLst>
                <a:path w="1939142" h="1164413">
                  <a:moveTo>
                    <a:pt x="53627" y="0"/>
                  </a:moveTo>
                  <a:lnTo>
                    <a:pt x="1885515" y="0"/>
                  </a:lnTo>
                  <a:cubicBezTo>
                    <a:pt x="1915133" y="0"/>
                    <a:pt x="1939142" y="24010"/>
                    <a:pt x="1939142" y="53627"/>
                  </a:cubicBezTo>
                  <a:lnTo>
                    <a:pt x="1939142" y="1110786"/>
                  </a:lnTo>
                  <a:cubicBezTo>
                    <a:pt x="1939142" y="1140403"/>
                    <a:pt x="1915133" y="1164413"/>
                    <a:pt x="1885515" y="1164413"/>
                  </a:cubicBezTo>
                  <a:lnTo>
                    <a:pt x="53627" y="1164413"/>
                  </a:lnTo>
                  <a:cubicBezTo>
                    <a:pt x="39404" y="1164413"/>
                    <a:pt x="25764" y="1158763"/>
                    <a:pt x="15707" y="1148706"/>
                  </a:cubicBezTo>
                  <a:cubicBezTo>
                    <a:pt x="5650" y="1138649"/>
                    <a:pt x="0" y="1125009"/>
                    <a:pt x="0" y="1110786"/>
                  </a:cubicBezTo>
                  <a:lnTo>
                    <a:pt x="0" y="53627"/>
                  </a:lnTo>
                  <a:cubicBezTo>
                    <a:pt x="0" y="39404"/>
                    <a:pt x="5650" y="25764"/>
                    <a:pt x="15707" y="15707"/>
                  </a:cubicBezTo>
                  <a:cubicBezTo>
                    <a:pt x="25764" y="5650"/>
                    <a:pt x="39404" y="0"/>
                    <a:pt x="53627" y="0"/>
                  </a:cubicBezTo>
                  <a:close/>
                </a:path>
              </a:pathLst>
            </a:custGeom>
            <a:solidFill>
              <a:srgbClr val="E9C7C6"/>
            </a:solidFill>
          </p:spPr>
        </p:sp>
        <p:sp>
          <p:nvSpPr>
            <p:cNvPr id="6" name="TextBox 6"/>
            <p:cNvSpPr txBox="1"/>
            <p:nvPr/>
          </p:nvSpPr>
          <p:spPr>
            <a:xfrm>
              <a:off x="0" y="-38100"/>
              <a:ext cx="1939142" cy="1202513"/>
            </a:xfrm>
            <a:prstGeom prst="rect">
              <a:avLst/>
            </a:prstGeom>
          </p:spPr>
          <p:txBody>
            <a:bodyPr lIns="50800" tIns="50800" rIns="50800" bIns="50800" rtlCol="0" anchor="ctr"/>
            <a:lstStyle/>
            <a:p>
              <a:pPr algn="ctr">
                <a:lnSpc>
                  <a:spcPts val="2659"/>
                </a:lnSpc>
              </a:pPr>
              <a:endParaRPr/>
            </a:p>
          </p:txBody>
        </p:sp>
      </p:grpSp>
      <p:sp>
        <p:nvSpPr>
          <p:cNvPr id="9" name="Freeform 9"/>
          <p:cNvSpPr/>
          <p:nvPr/>
        </p:nvSpPr>
        <p:spPr>
          <a:xfrm>
            <a:off x="13417488" y="6142174"/>
            <a:ext cx="7315200" cy="2477783"/>
          </a:xfrm>
          <a:custGeom>
            <a:avLst/>
            <a:gdLst/>
            <a:ahLst/>
            <a:cxnLst/>
            <a:rect l="l" t="t" r="r" b="b"/>
            <a:pathLst>
              <a:path w="7315200" h="2477783">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10" name="Group 10"/>
          <p:cNvGrpSpPr/>
          <p:nvPr/>
        </p:nvGrpSpPr>
        <p:grpSpPr>
          <a:xfrm>
            <a:off x="9143999" y="2623231"/>
            <a:ext cx="8221067" cy="5549219"/>
            <a:chOff x="0" y="0"/>
            <a:chExt cx="1939142" cy="1164413"/>
          </a:xfrm>
        </p:grpSpPr>
        <p:sp>
          <p:nvSpPr>
            <p:cNvPr id="11" name="Freeform 11"/>
            <p:cNvSpPr/>
            <p:nvPr/>
          </p:nvSpPr>
          <p:spPr>
            <a:xfrm>
              <a:off x="0" y="0"/>
              <a:ext cx="1939142" cy="1164413"/>
            </a:xfrm>
            <a:custGeom>
              <a:avLst/>
              <a:gdLst/>
              <a:ahLst/>
              <a:cxnLst/>
              <a:rect l="l" t="t" r="r" b="b"/>
              <a:pathLst>
                <a:path w="1939142" h="1164413">
                  <a:moveTo>
                    <a:pt x="53627" y="0"/>
                  </a:moveTo>
                  <a:lnTo>
                    <a:pt x="1885515" y="0"/>
                  </a:lnTo>
                  <a:cubicBezTo>
                    <a:pt x="1915133" y="0"/>
                    <a:pt x="1939142" y="24010"/>
                    <a:pt x="1939142" y="53627"/>
                  </a:cubicBezTo>
                  <a:lnTo>
                    <a:pt x="1939142" y="1110786"/>
                  </a:lnTo>
                  <a:cubicBezTo>
                    <a:pt x="1939142" y="1140403"/>
                    <a:pt x="1915133" y="1164413"/>
                    <a:pt x="1885515" y="1164413"/>
                  </a:cubicBezTo>
                  <a:lnTo>
                    <a:pt x="53627" y="1164413"/>
                  </a:lnTo>
                  <a:cubicBezTo>
                    <a:pt x="39404" y="1164413"/>
                    <a:pt x="25764" y="1158763"/>
                    <a:pt x="15707" y="1148706"/>
                  </a:cubicBezTo>
                  <a:cubicBezTo>
                    <a:pt x="5650" y="1138649"/>
                    <a:pt x="0" y="1125009"/>
                    <a:pt x="0" y="1110786"/>
                  </a:cubicBezTo>
                  <a:lnTo>
                    <a:pt x="0" y="53627"/>
                  </a:lnTo>
                  <a:cubicBezTo>
                    <a:pt x="0" y="39404"/>
                    <a:pt x="5650" y="25764"/>
                    <a:pt x="15707" y="15707"/>
                  </a:cubicBezTo>
                  <a:cubicBezTo>
                    <a:pt x="25764" y="5650"/>
                    <a:pt x="39404" y="0"/>
                    <a:pt x="53627" y="0"/>
                  </a:cubicBezTo>
                  <a:close/>
                </a:path>
              </a:pathLst>
            </a:custGeom>
            <a:solidFill>
              <a:srgbClr val="E9C7C6"/>
            </a:solidFill>
          </p:spPr>
        </p:sp>
        <p:sp>
          <p:nvSpPr>
            <p:cNvPr id="12" name="TextBox 12"/>
            <p:cNvSpPr txBox="1"/>
            <p:nvPr/>
          </p:nvSpPr>
          <p:spPr>
            <a:xfrm>
              <a:off x="0" y="-38100"/>
              <a:ext cx="1939142" cy="1202513"/>
            </a:xfrm>
            <a:prstGeom prst="rect">
              <a:avLst/>
            </a:prstGeom>
          </p:spPr>
          <p:txBody>
            <a:bodyPr lIns="50800" tIns="50800" rIns="50800" bIns="50800" rtlCol="0" anchor="ctr"/>
            <a:lstStyle/>
            <a:p>
              <a:pPr algn="ctr">
                <a:lnSpc>
                  <a:spcPts val="2659"/>
                </a:lnSpc>
              </a:pPr>
              <a:endParaRPr/>
            </a:p>
          </p:txBody>
        </p:sp>
      </p:grpSp>
      <p:sp>
        <p:nvSpPr>
          <p:cNvPr id="13" name="TextBox 13"/>
          <p:cNvSpPr txBox="1"/>
          <p:nvPr/>
        </p:nvSpPr>
        <p:spPr>
          <a:xfrm>
            <a:off x="10994641" y="3775765"/>
            <a:ext cx="5499127" cy="3251531"/>
          </a:xfrm>
          <a:prstGeom prst="rect">
            <a:avLst/>
          </a:prstGeom>
        </p:spPr>
        <p:txBody>
          <a:bodyPr lIns="0" tIns="0" rIns="0" bIns="0" rtlCol="0" anchor="t">
            <a:spAutoFit/>
          </a:bodyPr>
          <a:lstStyle/>
          <a:p>
            <a:pPr algn="l">
              <a:lnSpc>
                <a:spcPts val="4339"/>
              </a:lnSpc>
            </a:pPr>
            <a:r>
              <a:rPr lang="en-US" sz="2400" dirty="0">
                <a:solidFill>
                  <a:srgbClr val="000000"/>
                </a:solidFill>
                <a:latin typeface="Alatsi"/>
                <a:ea typeface="Alatsi"/>
                <a:cs typeface="Alatsi"/>
                <a:sym typeface="Alatsi"/>
              </a:rPr>
              <a:t>User Profile and Information</a:t>
            </a:r>
          </a:p>
          <a:p>
            <a:pPr algn="l">
              <a:lnSpc>
                <a:spcPts val="4339"/>
              </a:lnSpc>
            </a:pPr>
            <a:r>
              <a:rPr lang="en-US" sz="2400" dirty="0">
                <a:solidFill>
                  <a:srgbClr val="000000"/>
                </a:solidFill>
                <a:latin typeface="Alatsi"/>
                <a:ea typeface="Alatsi"/>
                <a:cs typeface="Alatsi"/>
                <a:sym typeface="Alatsi"/>
              </a:rPr>
              <a:t>MY Transections</a:t>
            </a:r>
          </a:p>
          <a:p>
            <a:pPr algn="l">
              <a:lnSpc>
                <a:spcPts val="4339"/>
              </a:lnSpc>
            </a:pPr>
            <a:r>
              <a:rPr lang="en-US" sz="2400" dirty="0">
                <a:solidFill>
                  <a:srgbClr val="000000"/>
                </a:solidFill>
                <a:latin typeface="Alatsi"/>
                <a:ea typeface="Alatsi"/>
                <a:cs typeface="Alatsi"/>
                <a:sym typeface="Alatsi"/>
              </a:rPr>
              <a:t>Search Books</a:t>
            </a:r>
          </a:p>
          <a:p>
            <a:pPr algn="l">
              <a:lnSpc>
                <a:spcPts val="4339"/>
              </a:lnSpc>
            </a:pPr>
            <a:r>
              <a:rPr lang="en-US" sz="2400" dirty="0">
                <a:solidFill>
                  <a:srgbClr val="000000"/>
                </a:solidFill>
                <a:latin typeface="Alatsi"/>
                <a:ea typeface="Alatsi"/>
                <a:cs typeface="Alatsi"/>
                <a:sym typeface="Alatsi"/>
              </a:rPr>
              <a:t>See Authors</a:t>
            </a:r>
          </a:p>
          <a:p>
            <a:pPr algn="l">
              <a:lnSpc>
                <a:spcPts val="4339"/>
              </a:lnSpc>
            </a:pPr>
            <a:r>
              <a:rPr lang="en-US" sz="2400" dirty="0">
                <a:solidFill>
                  <a:srgbClr val="000000"/>
                </a:solidFill>
                <a:latin typeface="Alatsi"/>
                <a:ea typeface="Alatsi"/>
                <a:cs typeface="Alatsi"/>
                <a:sym typeface="Alatsi"/>
              </a:rPr>
              <a:t>Payments</a:t>
            </a:r>
          </a:p>
          <a:p>
            <a:pPr algn="l">
              <a:lnSpc>
                <a:spcPts val="4339"/>
              </a:lnSpc>
            </a:pPr>
            <a:r>
              <a:rPr lang="en-US" sz="2400" dirty="0">
                <a:solidFill>
                  <a:srgbClr val="000000"/>
                </a:solidFill>
                <a:latin typeface="Alatsi"/>
                <a:ea typeface="Alatsi"/>
                <a:cs typeface="Alatsi"/>
                <a:sym typeface="Alatsi"/>
              </a:rPr>
              <a:t>Safe Logout</a:t>
            </a:r>
          </a:p>
        </p:txBody>
      </p:sp>
      <p:sp>
        <p:nvSpPr>
          <p:cNvPr id="14" name="TextBox 14"/>
          <p:cNvSpPr txBox="1"/>
          <p:nvPr/>
        </p:nvSpPr>
        <p:spPr>
          <a:xfrm>
            <a:off x="11430169" y="2741953"/>
            <a:ext cx="3878232" cy="679450"/>
          </a:xfrm>
          <a:prstGeom prst="rect">
            <a:avLst/>
          </a:prstGeom>
        </p:spPr>
        <p:txBody>
          <a:bodyPr lIns="0" tIns="0" rIns="0" bIns="0" rtlCol="0" anchor="t">
            <a:spAutoFit/>
          </a:bodyPr>
          <a:lstStyle/>
          <a:p>
            <a:pPr algn="l">
              <a:lnSpc>
                <a:spcPts val="5599"/>
              </a:lnSpc>
            </a:pPr>
            <a:r>
              <a:rPr lang="en-US" sz="3999" dirty="0">
                <a:solidFill>
                  <a:srgbClr val="000000"/>
                </a:solidFill>
                <a:latin typeface="Alatsi"/>
                <a:ea typeface="Alatsi"/>
                <a:cs typeface="Alatsi"/>
                <a:sym typeface="Alatsi"/>
              </a:rPr>
              <a:t>User Features</a:t>
            </a:r>
          </a:p>
        </p:txBody>
      </p:sp>
      <p:sp>
        <p:nvSpPr>
          <p:cNvPr id="21" name="AutoShape 21"/>
          <p:cNvSpPr/>
          <p:nvPr/>
        </p:nvSpPr>
        <p:spPr>
          <a:xfrm>
            <a:off x="-260599" y="9061267"/>
            <a:ext cx="7105264" cy="19050"/>
          </a:xfrm>
          <a:prstGeom prst="line">
            <a:avLst/>
          </a:prstGeom>
          <a:ln w="114300" cap="flat">
            <a:solidFill>
              <a:srgbClr val="9FC3D0"/>
            </a:solidFill>
            <a:prstDash val="solid"/>
            <a:headEnd type="none" w="sm" len="sm"/>
            <a:tailEnd type="none" w="sm" len="sm"/>
          </a:ln>
        </p:spPr>
      </p:sp>
      <p:sp>
        <p:nvSpPr>
          <p:cNvPr id="22" name="AutoShape 22"/>
          <p:cNvSpPr/>
          <p:nvPr/>
        </p:nvSpPr>
        <p:spPr>
          <a:xfrm>
            <a:off x="11430169" y="9061267"/>
            <a:ext cx="7105264" cy="19050"/>
          </a:xfrm>
          <a:prstGeom prst="line">
            <a:avLst/>
          </a:prstGeom>
          <a:ln w="114300" cap="flat">
            <a:solidFill>
              <a:srgbClr val="9FC3D0"/>
            </a:solidFill>
            <a:prstDash val="solid"/>
            <a:headEnd type="none" w="sm" len="sm"/>
            <a:tailEnd type="none" w="sm" len="sm"/>
          </a:ln>
        </p:spPr>
      </p:sp>
      <p:grpSp>
        <p:nvGrpSpPr>
          <p:cNvPr id="23" name="Group 23"/>
          <p:cNvGrpSpPr/>
          <p:nvPr/>
        </p:nvGrpSpPr>
        <p:grpSpPr>
          <a:xfrm>
            <a:off x="15859155" y="0"/>
            <a:ext cx="1562612" cy="1673225"/>
            <a:chOff x="0" y="0"/>
            <a:chExt cx="2083482" cy="2230967"/>
          </a:xfrm>
        </p:grpSpPr>
        <p:grpSp>
          <p:nvGrpSpPr>
            <p:cNvPr id="24" name="Group 24"/>
            <p:cNvGrpSpPr/>
            <p:nvPr/>
          </p:nvGrpSpPr>
          <p:grpSpPr>
            <a:xfrm>
              <a:off x="75599" y="0"/>
              <a:ext cx="1932284" cy="2230967"/>
              <a:chOff x="0" y="0"/>
              <a:chExt cx="703982" cy="812800"/>
            </a:xfrm>
          </p:grpSpPr>
          <p:sp>
            <p:nvSpPr>
              <p:cNvPr id="25" name="Freeform 25"/>
              <p:cNvSpPr/>
              <p:nvPr/>
            </p:nvSpPr>
            <p:spPr>
              <a:xfrm>
                <a:off x="0" y="0"/>
                <a:ext cx="703982" cy="812800"/>
              </a:xfrm>
              <a:custGeom>
                <a:avLst/>
                <a:gdLst/>
                <a:ahLst/>
                <a:cxnLst/>
                <a:rect l="l" t="t" r="r" b="b"/>
                <a:pathLst>
                  <a:path w="703982" h="812800">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sp>
          <p:sp>
            <p:nvSpPr>
              <p:cNvPr id="26" name="TextBox 26"/>
              <p:cNvSpPr txBox="1"/>
              <p:nvPr/>
            </p:nvSpPr>
            <p:spPr>
              <a:xfrm>
                <a:off x="0" y="-47625"/>
                <a:ext cx="703982" cy="733425"/>
              </a:xfrm>
              <a:prstGeom prst="rect">
                <a:avLst/>
              </a:prstGeom>
            </p:spPr>
            <p:txBody>
              <a:bodyPr lIns="50800" tIns="50800" rIns="50800" bIns="50800" rtlCol="0" anchor="ctr"/>
              <a:lstStyle/>
              <a:p>
                <a:pPr algn="ctr">
                  <a:lnSpc>
                    <a:spcPts val="2659"/>
                  </a:lnSpc>
                </a:pPr>
                <a:endParaRPr/>
              </a:p>
            </p:txBody>
          </p:sp>
        </p:grpSp>
        <p:sp>
          <p:nvSpPr>
            <p:cNvPr id="27" name="TextBox 27"/>
            <p:cNvSpPr txBox="1"/>
            <p:nvPr/>
          </p:nvSpPr>
          <p:spPr>
            <a:xfrm>
              <a:off x="0" y="437582"/>
              <a:ext cx="2083482" cy="1241504"/>
            </a:xfrm>
            <a:prstGeom prst="rect">
              <a:avLst/>
            </a:prstGeom>
          </p:spPr>
          <p:txBody>
            <a:bodyPr lIns="0" tIns="0" rIns="0" bIns="0" rtlCol="0" anchor="t">
              <a:spAutoFit/>
            </a:bodyPr>
            <a:lstStyle/>
            <a:p>
              <a:pPr algn="ctr">
                <a:lnSpc>
                  <a:spcPts val="7805"/>
                </a:lnSpc>
              </a:pPr>
              <a:r>
                <a:rPr lang="en-US" sz="5575" b="1" dirty="0">
                  <a:solidFill>
                    <a:srgbClr val="000000"/>
                  </a:solidFill>
                  <a:latin typeface="Open Sans Bold"/>
                  <a:ea typeface="Open Sans Bold"/>
                  <a:cs typeface="Open Sans Bold"/>
                  <a:sym typeface="Open Sans Bold"/>
                </a:rPr>
                <a:t>3</a:t>
              </a:r>
            </a:p>
          </p:txBody>
        </p:sp>
      </p:grpSp>
      <p:sp>
        <p:nvSpPr>
          <p:cNvPr id="28" name="Freeform 28"/>
          <p:cNvSpPr/>
          <p:nvPr/>
        </p:nvSpPr>
        <p:spPr>
          <a:xfrm>
            <a:off x="-2243137" y="-402279"/>
            <a:ext cx="7315200" cy="2477783"/>
          </a:xfrm>
          <a:custGeom>
            <a:avLst/>
            <a:gdLst/>
            <a:ahLst/>
            <a:cxnLst/>
            <a:rect l="l" t="t" r="r" b="b"/>
            <a:pathLst>
              <a:path w="7315200" h="2477783">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9" name="TextBox 8">
            <a:extLst>
              <a:ext uri="{FF2B5EF4-FFF2-40B4-BE49-F238E27FC236}">
                <a16:creationId xmlns:a16="http://schemas.microsoft.com/office/drawing/2014/main" id="{88C7C1DB-513E-10E4-6DB7-1235DAC1FE1C}"/>
              </a:ext>
            </a:extLst>
          </p:cNvPr>
          <p:cNvSpPr txBox="1"/>
          <p:nvPr/>
        </p:nvSpPr>
        <p:spPr>
          <a:xfrm>
            <a:off x="2679115" y="147533"/>
            <a:ext cx="13180039" cy="1346522"/>
          </a:xfrm>
          <a:prstGeom prst="rect">
            <a:avLst/>
          </a:prstGeom>
        </p:spPr>
        <p:txBody>
          <a:bodyPr lIns="0" tIns="0" rIns="0" bIns="0" rtlCol="0" anchor="t">
            <a:spAutoFit/>
          </a:bodyPr>
          <a:lstStyle/>
          <a:p>
            <a:pPr algn="ctr">
              <a:lnSpc>
                <a:spcPts val="11899"/>
              </a:lnSpc>
            </a:pPr>
            <a:r>
              <a:rPr lang="en-US" sz="5400" dirty="0">
                <a:solidFill>
                  <a:srgbClr val="000000"/>
                </a:solidFill>
                <a:latin typeface="Alatsi"/>
                <a:ea typeface="Alatsi"/>
                <a:cs typeface="Alatsi"/>
                <a:sym typeface="Alatsi"/>
              </a:rPr>
              <a:t>PROJECT DESCRIPTION</a:t>
            </a:r>
          </a:p>
        </p:txBody>
      </p:sp>
      <p:sp>
        <p:nvSpPr>
          <p:cNvPr id="30" name="TextBox 14">
            <a:extLst>
              <a:ext uri="{FF2B5EF4-FFF2-40B4-BE49-F238E27FC236}">
                <a16:creationId xmlns:a16="http://schemas.microsoft.com/office/drawing/2014/main" id="{39A3262F-A9F0-8AB6-4DC8-09D78C900FFE}"/>
              </a:ext>
            </a:extLst>
          </p:cNvPr>
          <p:cNvSpPr txBox="1"/>
          <p:nvPr/>
        </p:nvSpPr>
        <p:spPr>
          <a:xfrm>
            <a:off x="2979599" y="2851909"/>
            <a:ext cx="3878232" cy="679450"/>
          </a:xfrm>
          <a:prstGeom prst="rect">
            <a:avLst/>
          </a:prstGeom>
        </p:spPr>
        <p:txBody>
          <a:bodyPr lIns="0" tIns="0" rIns="0" bIns="0" rtlCol="0" anchor="t">
            <a:spAutoFit/>
          </a:bodyPr>
          <a:lstStyle/>
          <a:p>
            <a:pPr algn="l">
              <a:lnSpc>
                <a:spcPts val="5599"/>
              </a:lnSpc>
            </a:pPr>
            <a:r>
              <a:rPr lang="en-US" sz="3999" dirty="0">
                <a:solidFill>
                  <a:srgbClr val="000000"/>
                </a:solidFill>
                <a:latin typeface="Alatsi"/>
                <a:ea typeface="Alatsi"/>
                <a:cs typeface="Alatsi"/>
                <a:sym typeface="Alatsi"/>
              </a:rPr>
              <a:t>Admin Features</a:t>
            </a:r>
          </a:p>
        </p:txBody>
      </p:sp>
      <p:pic>
        <p:nvPicPr>
          <p:cNvPr id="32" name="Picture 31">
            <a:extLst>
              <a:ext uri="{FF2B5EF4-FFF2-40B4-BE49-F238E27FC236}">
                <a16:creationId xmlns:a16="http://schemas.microsoft.com/office/drawing/2014/main" id="{EAB8F99B-89A5-5B7F-A30B-65C53034C123}"/>
              </a:ext>
            </a:extLst>
          </p:cNvPr>
          <p:cNvPicPr>
            <a:picLocks noChangeAspect="1"/>
          </p:cNvPicPr>
          <p:nvPr/>
        </p:nvPicPr>
        <p:blipFill>
          <a:blip r:embed="rId4"/>
          <a:stretch>
            <a:fillRect/>
          </a:stretch>
        </p:blipFill>
        <p:spPr>
          <a:xfrm>
            <a:off x="10300363" y="3860464"/>
            <a:ext cx="412614" cy="412614"/>
          </a:xfrm>
          <a:prstGeom prst="rect">
            <a:avLst/>
          </a:prstGeom>
        </p:spPr>
      </p:pic>
      <p:pic>
        <p:nvPicPr>
          <p:cNvPr id="34" name="Picture 33">
            <a:extLst>
              <a:ext uri="{FF2B5EF4-FFF2-40B4-BE49-F238E27FC236}">
                <a16:creationId xmlns:a16="http://schemas.microsoft.com/office/drawing/2014/main" id="{9C12EDA8-8065-A0E4-CE63-371F8650E852}"/>
              </a:ext>
            </a:extLst>
          </p:cNvPr>
          <p:cNvPicPr>
            <a:picLocks noChangeAspect="1"/>
          </p:cNvPicPr>
          <p:nvPr/>
        </p:nvPicPr>
        <p:blipFill>
          <a:blip r:embed="rId4"/>
          <a:stretch>
            <a:fillRect/>
          </a:stretch>
        </p:blipFill>
        <p:spPr>
          <a:xfrm>
            <a:off x="10300363" y="4438176"/>
            <a:ext cx="412614" cy="412614"/>
          </a:xfrm>
          <a:prstGeom prst="rect">
            <a:avLst/>
          </a:prstGeom>
        </p:spPr>
      </p:pic>
      <p:pic>
        <p:nvPicPr>
          <p:cNvPr id="35" name="Picture 34">
            <a:extLst>
              <a:ext uri="{FF2B5EF4-FFF2-40B4-BE49-F238E27FC236}">
                <a16:creationId xmlns:a16="http://schemas.microsoft.com/office/drawing/2014/main" id="{7B22625F-E111-F86B-7E10-C9A9C01B0639}"/>
              </a:ext>
            </a:extLst>
          </p:cNvPr>
          <p:cNvPicPr>
            <a:picLocks noChangeAspect="1"/>
          </p:cNvPicPr>
          <p:nvPr/>
        </p:nvPicPr>
        <p:blipFill>
          <a:blip r:embed="rId4"/>
          <a:stretch>
            <a:fillRect/>
          </a:stretch>
        </p:blipFill>
        <p:spPr>
          <a:xfrm>
            <a:off x="10303533" y="4973645"/>
            <a:ext cx="412614" cy="412614"/>
          </a:xfrm>
          <a:prstGeom prst="rect">
            <a:avLst/>
          </a:prstGeom>
        </p:spPr>
      </p:pic>
      <p:pic>
        <p:nvPicPr>
          <p:cNvPr id="36" name="Picture 35">
            <a:extLst>
              <a:ext uri="{FF2B5EF4-FFF2-40B4-BE49-F238E27FC236}">
                <a16:creationId xmlns:a16="http://schemas.microsoft.com/office/drawing/2014/main" id="{CBFD6A75-A553-8C48-0B52-9B36EFAFE2B1}"/>
              </a:ext>
            </a:extLst>
          </p:cNvPr>
          <p:cNvPicPr>
            <a:picLocks noChangeAspect="1"/>
          </p:cNvPicPr>
          <p:nvPr/>
        </p:nvPicPr>
        <p:blipFill>
          <a:blip r:embed="rId4"/>
          <a:stretch>
            <a:fillRect/>
          </a:stretch>
        </p:blipFill>
        <p:spPr>
          <a:xfrm>
            <a:off x="10300363" y="5476421"/>
            <a:ext cx="412614" cy="412614"/>
          </a:xfrm>
          <a:prstGeom prst="rect">
            <a:avLst/>
          </a:prstGeom>
        </p:spPr>
      </p:pic>
      <p:pic>
        <p:nvPicPr>
          <p:cNvPr id="37" name="Picture 36">
            <a:extLst>
              <a:ext uri="{FF2B5EF4-FFF2-40B4-BE49-F238E27FC236}">
                <a16:creationId xmlns:a16="http://schemas.microsoft.com/office/drawing/2014/main" id="{11CC330F-94E1-2F64-5656-157D8F87C432}"/>
              </a:ext>
            </a:extLst>
          </p:cNvPr>
          <p:cNvPicPr>
            <a:picLocks noChangeAspect="1"/>
          </p:cNvPicPr>
          <p:nvPr/>
        </p:nvPicPr>
        <p:blipFill>
          <a:blip r:embed="rId4"/>
          <a:stretch>
            <a:fillRect/>
          </a:stretch>
        </p:blipFill>
        <p:spPr>
          <a:xfrm>
            <a:off x="10300363" y="6024429"/>
            <a:ext cx="412614" cy="412614"/>
          </a:xfrm>
          <a:prstGeom prst="rect">
            <a:avLst/>
          </a:prstGeom>
        </p:spPr>
      </p:pic>
      <p:pic>
        <p:nvPicPr>
          <p:cNvPr id="38" name="Picture 37">
            <a:extLst>
              <a:ext uri="{FF2B5EF4-FFF2-40B4-BE49-F238E27FC236}">
                <a16:creationId xmlns:a16="http://schemas.microsoft.com/office/drawing/2014/main" id="{C328F47B-2F89-7D73-108C-5C12B7D961A8}"/>
              </a:ext>
            </a:extLst>
          </p:cNvPr>
          <p:cNvPicPr>
            <a:picLocks noChangeAspect="1"/>
          </p:cNvPicPr>
          <p:nvPr/>
        </p:nvPicPr>
        <p:blipFill>
          <a:blip r:embed="rId4"/>
          <a:stretch>
            <a:fillRect/>
          </a:stretch>
        </p:blipFill>
        <p:spPr>
          <a:xfrm>
            <a:off x="10300363" y="6603464"/>
            <a:ext cx="412614" cy="412614"/>
          </a:xfrm>
          <a:prstGeom prst="rect">
            <a:avLst/>
          </a:prstGeom>
        </p:spPr>
      </p:pic>
      <p:sp>
        <p:nvSpPr>
          <p:cNvPr id="47" name="TextBox 13">
            <a:extLst>
              <a:ext uri="{FF2B5EF4-FFF2-40B4-BE49-F238E27FC236}">
                <a16:creationId xmlns:a16="http://schemas.microsoft.com/office/drawing/2014/main" id="{B4DBA343-76E3-79E0-E564-EEE8FFFC7AA4}"/>
              </a:ext>
            </a:extLst>
          </p:cNvPr>
          <p:cNvSpPr txBox="1"/>
          <p:nvPr/>
        </p:nvSpPr>
        <p:spPr>
          <a:xfrm>
            <a:off x="2836771" y="3847896"/>
            <a:ext cx="5499127" cy="3802964"/>
          </a:xfrm>
          <a:prstGeom prst="rect">
            <a:avLst/>
          </a:prstGeom>
        </p:spPr>
        <p:txBody>
          <a:bodyPr lIns="0" tIns="0" rIns="0" bIns="0" rtlCol="0" anchor="t">
            <a:spAutoFit/>
          </a:bodyPr>
          <a:lstStyle/>
          <a:p>
            <a:pPr algn="l">
              <a:lnSpc>
                <a:spcPts val="4339"/>
              </a:lnSpc>
            </a:pPr>
            <a:r>
              <a:rPr lang="en-US" sz="2400" dirty="0">
                <a:solidFill>
                  <a:srgbClr val="000000"/>
                </a:solidFill>
                <a:latin typeface="Alatsi"/>
                <a:ea typeface="Alatsi"/>
                <a:cs typeface="Alatsi"/>
                <a:sym typeface="Alatsi"/>
              </a:rPr>
              <a:t>See User List</a:t>
            </a:r>
          </a:p>
          <a:p>
            <a:pPr algn="l">
              <a:lnSpc>
                <a:spcPts val="4339"/>
              </a:lnSpc>
            </a:pPr>
            <a:r>
              <a:rPr lang="en-US" sz="2400" dirty="0">
                <a:solidFill>
                  <a:srgbClr val="000000"/>
                </a:solidFill>
                <a:latin typeface="Alatsi"/>
                <a:ea typeface="Alatsi"/>
                <a:cs typeface="Alatsi"/>
                <a:sym typeface="Alatsi"/>
              </a:rPr>
              <a:t>Add books</a:t>
            </a:r>
          </a:p>
          <a:p>
            <a:pPr algn="l">
              <a:lnSpc>
                <a:spcPts val="4339"/>
              </a:lnSpc>
            </a:pPr>
            <a:r>
              <a:rPr lang="en-US" sz="2400" dirty="0">
                <a:solidFill>
                  <a:srgbClr val="000000"/>
                </a:solidFill>
                <a:latin typeface="Alatsi"/>
                <a:ea typeface="Alatsi"/>
                <a:cs typeface="Alatsi"/>
                <a:sym typeface="Alatsi"/>
              </a:rPr>
              <a:t>Add Admins</a:t>
            </a:r>
          </a:p>
          <a:p>
            <a:pPr algn="l">
              <a:lnSpc>
                <a:spcPts val="4339"/>
              </a:lnSpc>
            </a:pPr>
            <a:r>
              <a:rPr lang="en-US" sz="2400" dirty="0">
                <a:solidFill>
                  <a:srgbClr val="000000"/>
                </a:solidFill>
                <a:latin typeface="Alatsi"/>
                <a:ea typeface="Alatsi"/>
                <a:cs typeface="Alatsi"/>
                <a:sym typeface="Alatsi"/>
              </a:rPr>
              <a:t>Admin Profile and Information</a:t>
            </a:r>
          </a:p>
          <a:p>
            <a:pPr algn="l">
              <a:lnSpc>
                <a:spcPts val="4339"/>
              </a:lnSpc>
            </a:pPr>
            <a:r>
              <a:rPr lang="en-US" sz="2400" dirty="0">
                <a:solidFill>
                  <a:srgbClr val="000000"/>
                </a:solidFill>
                <a:latin typeface="Alatsi"/>
                <a:ea typeface="Alatsi"/>
                <a:cs typeface="Alatsi"/>
                <a:sym typeface="Alatsi"/>
              </a:rPr>
              <a:t>Record User Transections</a:t>
            </a:r>
          </a:p>
          <a:p>
            <a:pPr algn="l">
              <a:lnSpc>
                <a:spcPts val="4339"/>
              </a:lnSpc>
            </a:pPr>
            <a:r>
              <a:rPr lang="en-US" sz="2400" dirty="0">
                <a:solidFill>
                  <a:srgbClr val="000000"/>
                </a:solidFill>
                <a:latin typeface="Alatsi"/>
                <a:ea typeface="Alatsi"/>
                <a:cs typeface="Alatsi"/>
                <a:sym typeface="Alatsi"/>
              </a:rPr>
              <a:t>Search Books</a:t>
            </a:r>
          </a:p>
          <a:p>
            <a:pPr algn="l">
              <a:lnSpc>
                <a:spcPts val="4339"/>
              </a:lnSpc>
            </a:pPr>
            <a:r>
              <a:rPr lang="en-US" sz="2400" dirty="0">
                <a:solidFill>
                  <a:srgbClr val="000000"/>
                </a:solidFill>
                <a:latin typeface="Alatsi"/>
                <a:ea typeface="Alatsi"/>
                <a:cs typeface="Alatsi"/>
                <a:sym typeface="Alatsi"/>
              </a:rPr>
              <a:t>Due Payments</a:t>
            </a:r>
          </a:p>
        </p:txBody>
      </p:sp>
      <p:pic>
        <p:nvPicPr>
          <p:cNvPr id="49" name="Picture 48">
            <a:extLst>
              <a:ext uri="{FF2B5EF4-FFF2-40B4-BE49-F238E27FC236}">
                <a16:creationId xmlns:a16="http://schemas.microsoft.com/office/drawing/2014/main" id="{B63C496E-9A6A-ADF7-E1FD-0B0CABF0EF9A}"/>
              </a:ext>
            </a:extLst>
          </p:cNvPr>
          <p:cNvPicPr>
            <a:picLocks noChangeAspect="1"/>
          </p:cNvPicPr>
          <p:nvPr/>
        </p:nvPicPr>
        <p:blipFill>
          <a:blip r:embed="rId4"/>
          <a:stretch>
            <a:fillRect/>
          </a:stretch>
        </p:blipFill>
        <p:spPr>
          <a:xfrm>
            <a:off x="2142493" y="3932595"/>
            <a:ext cx="412614" cy="412614"/>
          </a:xfrm>
          <a:prstGeom prst="rect">
            <a:avLst/>
          </a:prstGeom>
        </p:spPr>
      </p:pic>
      <p:pic>
        <p:nvPicPr>
          <p:cNvPr id="50" name="Picture 49">
            <a:extLst>
              <a:ext uri="{FF2B5EF4-FFF2-40B4-BE49-F238E27FC236}">
                <a16:creationId xmlns:a16="http://schemas.microsoft.com/office/drawing/2014/main" id="{4FF52B92-D337-6980-39E5-D07DE609698E}"/>
              </a:ext>
            </a:extLst>
          </p:cNvPr>
          <p:cNvPicPr>
            <a:picLocks noChangeAspect="1"/>
          </p:cNvPicPr>
          <p:nvPr/>
        </p:nvPicPr>
        <p:blipFill>
          <a:blip r:embed="rId4"/>
          <a:stretch>
            <a:fillRect/>
          </a:stretch>
        </p:blipFill>
        <p:spPr>
          <a:xfrm>
            <a:off x="2142493" y="4510307"/>
            <a:ext cx="412614" cy="412614"/>
          </a:xfrm>
          <a:prstGeom prst="rect">
            <a:avLst/>
          </a:prstGeom>
        </p:spPr>
      </p:pic>
      <p:pic>
        <p:nvPicPr>
          <p:cNvPr id="51" name="Picture 50">
            <a:extLst>
              <a:ext uri="{FF2B5EF4-FFF2-40B4-BE49-F238E27FC236}">
                <a16:creationId xmlns:a16="http://schemas.microsoft.com/office/drawing/2014/main" id="{9F5046FD-BCD0-7F30-CC2C-4CBE373F78C3}"/>
              </a:ext>
            </a:extLst>
          </p:cNvPr>
          <p:cNvPicPr>
            <a:picLocks noChangeAspect="1"/>
          </p:cNvPicPr>
          <p:nvPr/>
        </p:nvPicPr>
        <p:blipFill>
          <a:blip r:embed="rId4"/>
          <a:stretch>
            <a:fillRect/>
          </a:stretch>
        </p:blipFill>
        <p:spPr>
          <a:xfrm>
            <a:off x="2145663" y="5045776"/>
            <a:ext cx="412614" cy="412614"/>
          </a:xfrm>
          <a:prstGeom prst="rect">
            <a:avLst/>
          </a:prstGeom>
        </p:spPr>
      </p:pic>
      <p:pic>
        <p:nvPicPr>
          <p:cNvPr id="52" name="Picture 51">
            <a:extLst>
              <a:ext uri="{FF2B5EF4-FFF2-40B4-BE49-F238E27FC236}">
                <a16:creationId xmlns:a16="http://schemas.microsoft.com/office/drawing/2014/main" id="{0D357EE8-ADB1-C571-DA36-9108898E8CFC}"/>
              </a:ext>
            </a:extLst>
          </p:cNvPr>
          <p:cNvPicPr>
            <a:picLocks noChangeAspect="1"/>
          </p:cNvPicPr>
          <p:nvPr/>
        </p:nvPicPr>
        <p:blipFill>
          <a:blip r:embed="rId4"/>
          <a:stretch>
            <a:fillRect/>
          </a:stretch>
        </p:blipFill>
        <p:spPr>
          <a:xfrm>
            <a:off x="2142493" y="5548552"/>
            <a:ext cx="412614" cy="412614"/>
          </a:xfrm>
          <a:prstGeom prst="rect">
            <a:avLst/>
          </a:prstGeom>
        </p:spPr>
      </p:pic>
      <p:pic>
        <p:nvPicPr>
          <p:cNvPr id="53" name="Picture 52">
            <a:extLst>
              <a:ext uri="{FF2B5EF4-FFF2-40B4-BE49-F238E27FC236}">
                <a16:creationId xmlns:a16="http://schemas.microsoft.com/office/drawing/2014/main" id="{9540F6F3-E4F2-9DA9-0086-3BAAE81E7516}"/>
              </a:ext>
            </a:extLst>
          </p:cNvPr>
          <p:cNvPicPr>
            <a:picLocks noChangeAspect="1"/>
          </p:cNvPicPr>
          <p:nvPr/>
        </p:nvPicPr>
        <p:blipFill>
          <a:blip r:embed="rId4"/>
          <a:stretch>
            <a:fillRect/>
          </a:stretch>
        </p:blipFill>
        <p:spPr>
          <a:xfrm>
            <a:off x="2142493" y="6096560"/>
            <a:ext cx="412614" cy="412614"/>
          </a:xfrm>
          <a:prstGeom prst="rect">
            <a:avLst/>
          </a:prstGeom>
        </p:spPr>
      </p:pic>
      <p:pic>
        <p:nvPicPr>
          <p:cNvPr id="54" name="Picture 53">
            <a:extLst>
              <a:ext uri="{FF2B5EF4-FFF2-40B4-BE49-F238E27FC236}">
                <a16:creationId xmlns:a16="http://schemas.microsoft.com/office/drawing/2014/main" id="{89DF9861-036D-E705-DFC1-26E32CB82CB4}"/>
              </a:ext>
            </a:extLst>
          </p:cNvPr>
          <p:cNvPicPr>
            <a:picLocks noChangeAspect="1"/>
          </p:cNvPicPr>
          <p:nvPr/>
        </p:nvPicPr>
        <p:blipFill>
          <a:blip r:embed="rId4"/>
          <a:stretch>
            <a:fillRect/>
          </a:stretch>
        </p:blipFill>
        <p:spPr>
          <a:xfrm>
            <a:off x="2142493" y="6675595"/>
            <a:ext cx="412614" cy="412614"/>
          </a:xfrm>
          <a:prstGeom prst="rect">
            <a:avLst/>
          </a:prstGeom>
        </p:spPr>
      </p:pic>
      <p:pic>
        <p:nvPicPr>
          <p:cNvPr id="55" name="Picture 54">
            <a:extLst>
              <a:ext uri="{FF2B5EF4-FFF2-40B4-BE49-F238E27FC236}">
                <a16:creationId xmlns:a16="http://schemas.microsoft.com/office/drawing/2014/main" id="{609704A9-6C0B-3ED8-09D4-087D71DFF320}"/>
              </a:ext>
            </a:extLst>
          </p:cNvPr>
          <p:cNvPicPr>
            <a:picLocks noChangeAspect="1"/>
          </p:cNvPicPr>
          <p:nvPr/>
        </p:nvPicPr>
        <p:blipFill>
          <a:blip r:embed="rId4"/>
          <a:stretch>
            <a:fillRect/>
          </a:stretch>
        </p:blipFill>
        <p:spPr>
          <a:xfrm>
            <a:off x="2142493" y="7238246"/>
            <a:ext cx="412614" cy="412614"/>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a:extLst>
            <a:ext uri="{FF2B5EF4-FFF2-40B4-BE49-F238E27FC236}">
              <a16:creationId xmlns:a16="http://schemas.microsoft.com/office/drawing/2014/main" id="{B9597677-2151-85EE-CD63-94D508BA10D8}"/>
            </a:ext>
          </a:extLst>
        </p:cNvPr>
        <p:cNvGrpSpPr/>
        <p:nvPr/>
      </p:nvGrpSpPr>
      <p:grpSpPr>
        <a:xfrm>
          <a:off x="0" y="0"/>
          <a:ext cx="0" cy="0"/>
          <a:chOff x="0" y="0"/>
          <a:chExt cx="0" cy="0"/>
        </a:xfrm>
      </p:grpSpPr>
      <p:sp>
        <p:nvSpPr>
          <p:cNvPr id="3" name="AutoShape 3">
            <a:extLst>
              <a:ext uri="{FF2B5EF4-FFF2-40B4-BE49-F238E27FC236}">
                <a16:creationId xmlns:a16="http://schemas.microsoft.com/office/drawing/2014/main" id="{BB20F364-1363-9BEE-8626-DB511A99C4FC}"/>
              </a:ext>
            </a:extLst>
          </p:cNvPr>
          <p:cNvSpPr/>
          <p:nvPr/>
        </p:nvSpPr>
        <p:spPr>
          <a:xfrm>
            <a:off x="-260768" y="9715500"/>
            <a:ext cx="7105264" cy="19050"/>
          </a:xfrm>
          <a:prstGeom prst="line">
            <a:avLst/>
          </a:prstGeom>
          <a:ln w="114300" cap="flat">
            <a:solidFill>
              <a:srgbClr val="9FC3D0"/>
            </a:solidFill>
            <a:prstDash val="solid"/>
            <a:headEnd type="none" w="sm" len="sm"/>
            <a:tailEnd type="none" w="sm" len="sm"/>
          </a:ln>
        </p:spPr>
      </p:sp>
      <p:sp>
        <p:nvSpPr>
          <p:cNvPr id="4" name="AutoShape 4">
            <a:extLst>
              <a:ext uri="{FF2B5EF4-FFF2-40B4-BE49-F238E27FC236}">
                <a16:creationId xmlns:a16="http://schemas.microsoft.com/office/drawing/2014/main" id="{51AB3BF7-56AC-2BD3-CA77-7EEEFEADF8D0}"/>
              </a:ext>
            </a:extLst>
          </p:cNvPr>
          <p:cNvSpPr/>
          <p:nvPr/>
        </p:nvSpPr>
        <p:spPr>
          <a:xfrm>
            <a:off x="11430000" y="9715500"/>
            <a:ext cx="7105264" cy="19050"/>
          </a:xfrm>
          <a:prstGeom prst="line">
            <a:avLst/>
          </a:prstGeom>
          <a:ln w="114300" cap="flat">
            <a:solidFill>
              <a:srgbClr val="9FC3D0"/>
            </a:solidFill>
            <a:prstDash val="solid"/>
            <a:headEnd type="none" w="sm" len="sm"/>
            <a:tailEnd type="none" w="sm" len="sm"/>
          </a:ln>
        </p:spPr>
      </p:sp>
      <p:sp>
        <p:nvSpPr>
          <p:cNvPr id="5" name="Freeform 5">
            <a:extLst>
              <a:ext uri="{FF2B5EF4-FFF2-40B4-BE49-F238E27FC236}">
                <a16:creationId xmlns:a16="http://schemas.microsoft.com/office/drawing/2014/main" id="{0E34E408-3B2D-B315-319A-9EB949FBF1A1}"/>
              </a:ext>
            </a:extLst>
          </p:cNvPr>
          <p:cNvSpPr/>
          <p:nvPr/>
        </p:nvSpPr>
        <p:spPr>
          <a:xfrm>
            <a:off x="12982861" y="5933231"/>
            <a:ext cx="7315200" cy="2477783"/>
          </a:xfrm>
          <a:custGeom>
            <a:avLst/>
            <a:gdLst/>
            <a:ahLst/>
            <a:cxnLst/>
            <a:rect l="l" t="t" r="r" b="b"/>
            <a:pathLst>
              <a:path w="7315200" h="2477783">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8" name="TextBox 8">
            <a:extLst>
              <a:ext uri="{FF2B5EF4-FFF2-40B4-BE49-F238E27FC236}">
                <a16:creationId xmlns:a16="http://schemas.microsoft.com/office/drawing/2014/main" id="{B6FBCC44-607A-1828-36F9-B2D3930AB89E}"/>
              </a:ext>
            </a:extLst>
          </p:cNvPr>
          <p:cNvSpPr txBox="1"/>
          <p:nvPr/>
        </p:nvSpPr>
        <p:spPr>
          <a:xfrm>
            <a:off x="2553980" y="120489"/>
            <a:ext cx="13180039" cy="1346522"/>
          </a:xfrm>
          <a:prstGeom prst="rect">
            <a:avLst/>
          </a:prstGeom>
        </p:spPr>
        <p:txBody>
          <a:bodyPr lIns="0" tIns="0" rIns="0" bIns="0" rtlCol="0" anchor="t">
            <a:spAutoFit/>
          </a:bodyPr>
          <a:lstStyle/>
          <a:p>
            <a:pPr algn="ctr">
              <a:lnSpc>
                <a:spcPts val="11899"/>
              </a:lnSpc>
            </a:pPr>
            <a:r>
              <a:rPr lang="en-US" sz="5400" dirty="0">
                <a:solidFill>
                  <a:srgbClr val="000000"/>
                </a:solidFill>
                <a:latin typeface="Alatsi"/>
                <a:ea typeface="Alatsi"/>
                <a:cs typeface="Alatsi"/>
                <a:sym typeface="Alatsi"/>
              </a:rPr>
              <a:t>Admin Functionality</a:t>
            </a:r>
          </a:p>
        </p:txBody>
      </p:sp>
      <p:grpSp>
        <p:nvGrpSpPr>
          <p:cNvPr id="9" name="Group 9">
            <a:extLst>
              <a:ext uri="{FF2B5EF4-FFF2-40B4-BE49-F238E27FC236}">
                <a16:creationId xmlns:a16="http://schemas.microsoft.com/office/drawing/2014/main" id="{598CC764-6B72-B90A-4E7F-D0CBD39A23B0}"/>
              </a:ext>
            </a:extLst>
          </p:cNvPr>
          <p:cNvGrpSpPr/>
          <p:nvPr/>
        </p:nvGrpSpPr>
        <p:grpSpPr>
          <a:xfrm>
            <a:off x="15859155" y="0"/>
            <a:ext cx="1562612" cy="1673225"/>
            <a:chOff x="0" y="0"/>
            <a:chExt cx="2083482" cy="2230967"/>
          </a:xfrm>
        </p:grpSpPr>
        <p:grpSp>
          <p:nvGrpSpPr>
            <p:cNvPr id="10" name="Group 10">
              <a:extLst>
                <a:ext uri="{FF2B5EF4-FFF2-40B4-BE49-F238E27FC236}">
                  <a16:creationId xmlns:a16="http://schemas.microsoft.com/office/drawing/2014/main" id="{6B5B79E3-A285-9483-2D95-6C8830AFB5C3}"/>
                </a:ext>
              </a:extLst>
            </p:cNvPr>
            <p:cNvGrpSpPr/>
            <p:nvPr/>
          </p:nvGrpSpPr>
          <p:grpSpPr>
            <a:xfrm>
              <a:off x="75599" y="0"/>
              <a:ext cx="1932284" cy="2230967"/>
              <a:chOff x="0" y="0"/>
              <a:chExt cx="703982" cy="812800"/>
            </a:xfrm>
          </p:grpSpPr>
          <p:sp>
            <p:nvSpPr>
              <p:cNvPr id="11" name="Freeform 11">
                <a:extLst>
                  <a:ext uri="{FF2B5EF4-FFF2-40B4-BE49-F238E27FC236}">
                    <a16:creationId xmlns:a16="http://schemas.microsoft.com/office/drawing/2014/main" id="{6934A9A1-9819-0C1C-5A36-E3AE2B0310EC}"/>
                  </a:ext>
                </a:extLst>
              </p:cNvPr>
              <p:cNvSpPr/>
              <p:nvPr/>
            </p:nvSpPr>
            <p:spPr>
              <a:xfrm>
                <a:off x="0" y="0"/>
                <a:ext cx="703982" cy="812800"/>
              </a:xfrm>
              <a:custGeom>
                <a:avLst/>
                <a:gdLst/>
                <a:ahLst/>
                <a:cxnLst/>
                <a:rect l="l" t="t" r="r" b="b"/>
                <a:pathLst>
                  <a:path w="703982" h="812800">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sp>
          <p:sp>
            <p:nvSpPr>
              <p:cNvPr id="12" name="TextBox 12">
                <a:extLst>
                  <a:ext uri="{FF2B5EF4-FFF2-40B4-BE49-F238E27FC236}">
                    <a16:creationId xmlns:a16="http://schemas.microsoft.com/office/drawing/2014/main" id="{ADE84952-06A2-111D-1775-9C23FBB9C1C0}"/>
                  </a:ext>
                </a:extLst>
              </p:cNvPr>
              <p:cNvSpPr txBox="1"/>
              <p:nvPr/>
            </p:nvSpPr>
            <p:spPr>
              <a:xfrm>
                <a:off x="0" y="-47625"/>
                <a:ext cx="703982" cy="733425"/>
              </a:xfrm>
              <a:prstGeom prst="rect">
                <a:avLst/>
              </a:prstGeom>
            </p:spPr>
            <p:txBody>
              <a:bodyPr lIns="50800" tIns="50800" rIns="50800" bIns="50800" rtlCol="0" anchor="ctr"/>
              <a:lstStyle/>
              <a:p>
                <a:pPr algn="ctr">
                  <a:lnSpc>
                    <a:spcPts val="2659"/>
                  </a:lnSpc>
                </a:pPr>
                <a:endParaRPr/>
              </a:p>
            </p:txBody>
          </p:sp>
        </p:grpSp>
        <p:sp>
          <p:nvSpPr>
            <p:cNvPr id="13" name="TextBox 13">
              <a:extLst>
                <a:ext uri="{FF2B5EF4-FFF2-40B4-BE49-F238E27FC236}">
                  <a16:creationId xmlns:a16="http://schemas.microsoft.com/office/drawing/2014/main" id="{8213A700-0023-60B3-3BEA-7CE64EC8DA24}"/>
                </a:ext>
              </a:extLst>
            </p:cNvPr>
            <p:cNvSpPr txBox="1"/>
            <p:nvPr/>
          </p:nvSpPr>
          <p:spPr>
            <a:xfrm>
              <a:off x="0" y="437582"/>
              <a:ext cx="2083482" cy="1241504"/>
            </a:xfrm>
            <a:prstGeom prst="rect">
              <a:avLst/>
            </a:prstGeom>
          </p:spPr>
          <p:txBody>
            <a:bodyPr lIns="0" tIns="0" rIns="0" bIns="0" rtlCol="0" anchor="t">
              <a:spAutoFit/>
            </a:bodyPr>
            <a:lstStyle/>
            <a:p>
              <a:pPr algn="ctr">
                <a:lnSpc>
                  <a:spcPts val="7805"/>
                </a:lnSpc>
              </a:pPr>
              <a:r>
                <a:rPr lang="en-US" sz="5575" b="1" dirty="0">
                  <a:solidFill>
                    <a:srgbClr val="000000"/>
                  </a:solidFill>
                  <a:latin typeface="Open Sans Bold"/>
                  <a:ea typeface="Open Sans Bold"/>
                  <a:cs typeface="Open Sans Bold"/>
                  <a:sym typeface="Open Sans Bold"/>
                </a:rPr>
                <a:t>4</a:t>
              </a:r>
            </a:p>
          </p:txBody>
        </p:sp>
      </p:grpSp>
      <p:sp>
        <p:nvSpPr>
          <p:cNvPr id="14" name="Freeform 14">
            <a:extLst>
              <a:ext uri="{FF2B5EF4-FFF2-40B4-BE49-F238E27FC236}">
                <a16:creationId xmlns:a16="http://schemas.microsoft.com/office/drawing/2014/main" id="{B623171A-1983-DBD1-E2F1-8FC599D590EF}"/>
              </a:ext>
            </a:extLst>
          </p:cNvPr>
          <p:cNvSpPr/>
          <p:nvPr/>
        </p:nvSpPr>
        <p:spPr>
          <a:xfrm>
            <a:off x="-3482681" y="-210192"/>
            <a:ext cx="7315200" cy="2477783"/>
          </a:xfrm>
          <a:custGeom>
            <a:avLst/>
            <a:gdLst/>
            <a:ahLst/>
            <a:cxnLst/>
            <a:rect l="l" t="t" r="r" b="b"/>
            <a:pathLst>
              <a:path w="7315200" h="2477783">
                <a:moveTo>
                  <a:pt x="0" y="0"/>
                </a:moveTo>
                <a:lnTo>
                  <a:pt x="7315200" y="0"/>
                </a:lnTo>
                <a:lnTo>
                  <a:pt x="7315200" y="2477784"/>
                </a:lnTo>
                <a:lnTo>
                  <a:pt x="0" y="247778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pic>
        <p:nvPicPr>
          <p:cNvPr id="16" name="Picture 15">
            <a:extLst>
              <a:ext uri="{FF2B5EF4-FFF2-40B4-BE49-F238E27FC236}">
                <a16:creationId xmlns:a16="http://schemas.microsoft.com/office/drawing/2014/main" id="{B2FB4551-6038-D647-6088-C879092C6174}"/>
              </a:ext>
            </a:extLst>
          </p:cNvPr>
          <p:cNvPicPr>
            <a:picLocks noChangeAspect="1"/>
          </p:cNvPicPr>
          <p:nvPr/>
        </p:nvPicPr>
        <p:blipFill>
          <a:blip r:embed="rId4"/>
          <a:stretch>
            <a:fillRect/>
          </a:stretch>
        </p:blipFill>
        <p:spPr>
          <a:xfrm>
            <a:off x="8616103" y="9388763"/>
            <a:ext cx="1125208" cy="571534"/>
          </a:xfrm>
          <a:prstGeom prst="rect">
            <a:avLst/>
          </a:prstGeom>
        </p:spPr>
      </p:pic>
      <p:sp>
        <p:nvSpPr>
          <p:cNvPr id="6" name="TextBox 5">
            <a:extLst>
              <a:ext uri="{FF2B5EF4-FFF2-40B4-BE49-F238E27FC236}">
                <a16:creationId xmlns:a16="http://schemas.microsoft.com/office/drawing/2014/main" id="{469BF485-2DF1-4D09-F687-CC138F9B12F5}"/>
              </a:ext>
            </a:extLst>
          </p:cNvPr>
          <p:cNvSpPr txBox="1"/>
          <p:nvPr/>
        </p:nvSpPr>
        <p:spPr>
          <a:xfrm>
            <a:off x="1081821" y="2267591"/>
            <a:ext cx="2944318" cy="586699"/>
          </a:xfrm>
          <a:prstGeom prst="rect">
            <a:avLst/>
          </a:prstGeom>
          <a:noFill/>
        </p:spPr>
        <p:txBody>
          <a:bodyPr wrap="square">
            <a:spAutoFit/>
          </a:bodyPr>
          <a:lstStyle/>
          <a:p>
            <a:pPr algn="l">
              <a:lnSpc>
                <a:spcPts val="4339"/>
              </a:lnSpc>
            </a:pPr>
            <a:r>
              <a:rPr lang="en-US" sz="2400" b="1" dirty="0">
                <a:solidFill>
                  <a:srgbClr val="000000"/>
                </a:solidFill>
                <a:latin typeface="Alatsi"/>
                <a:ea typeface="Alatsi"/>
                <a:cs typeface="Alatsi"/>
                <a:sym typeface="Alatsi"/>
              </a:rPr>
              <a:t>See User List</a:t>
            </a:r>
          </a:p>
        </p:txBody>
      </p:sp>
      <p:pic>
        <p:nvPicPr>
          <p:cNvPr id="7" name="Picture 6">
            <a:extLst>
              <a:ext uri="{FF2B5EF4-FFF2-40B4-BE49-F238E27FC236}">
                <a16:creationId xmlns:a16="http://schemas.microsoft.com/office/drawing/2014/main" id="{E313DA74-22B0-83A5-B7AB-39C33A7F5C37}"/>
              </a:ext>
            </a:extLst>
          </p:cNvPr>
          <p:cNvPicPr>
            <a:picLocks noChangeAspect="1"/>
          </p:cNvPicPr>
          <p:nvPr/>
        </p:nvPicPr>
        <p:blipFill>
          <a:blip r:embed="rId5"/>
          <a:stretch>
            <a:fillRect/>
          </a:stretch>
        </p:blipFill>
        <p:spPr>
          <a:xfrm>
            <a:off x="662961" y="2441676"/>
            <a:ext cx="412614" cy="412614"/>
          </a:xfrm>
          <a:prstGeom prst="rect">
            <a:avLst/>
          </a:prstGeom>
        </p:spPr>
      </p:pic>
      <p:sp>
        <p:nvSpPr>
          <p:cNvPr id="17" name="TextBox 16">
            <a:extLst>
              <a:ext uri="{FF2B5EF4-FFF2-40B4-BE49-F238E27FC236}">
                <a16:creationId xmlns:a16="http://schemas.microsoft.com/office/drawing/2014/main" id="{EE4F6F38-7935-C2D7-BA53-971A85BA1213}"/>
              </a:ext>
            </a:extLst>
          </p:cNvPr>
          <p:cNvSpPr txBox="1"/>
          <p:nvPr/>
        </p:nvSpPr>
        <p:spPr>
          <a:xfrm>
            <a:off x="9741311" y="2267590"/>
            <a:ext cx="2258518" cy="586699"/>
          </a:xfrm>
          <a:prstGeom prst="rect">
            <a:avLst/>
          </a:prstGeom>
          <a:noFill/>
        </p:spPr>
        <p:txBody>
          <a:bodyPr wrap="square">
            <a:spAutoFit/>
          </a:bodyPr>
          <a:lstStyle/>
          <a:p>
            <a:pPr algn="l">
              <a:lnSpc>
                <a:spcPts val="4339"/>
              </a:lnSpc>
            </a:pPr>
            <a:r>
              <a:rPr lang="en-US" sz="2400" b="1" dirty="0">
                <a:solidFill>
                  <a:srgbClr val="000000"/>
                </a:solidFill>
                <a:latin typeface="Alatsi"/>
                <a:ea typeface="Alatsi"/>
                <a:cs typeface="Alatsi"/>
                <a:sym typeface="Alatsi"/>
              </a:rPr>
              <a:t>Add books</a:t>
            </a:r>
          </a:p>
        </p:txBody>
      </p:sp>
      <p:pic>
        <p:nvPicPr>
          <p:cNvPr id="18" name="Picture 17">
            <a:extLst>
              <a:ext uri="{FF2B5EF4-FFF2-40B4-BE49-F238E27FC236}">
                <a16:creationId xmlns:a16="http://schemas.microsoft.com/office/drawing/2014/main" id="{2A6E06CF-76B7-EB4A-BF8C-EFDAACAFC060}"/>
              </a:ext>
            </a:extLst>
          </p:cNvPr>
          <p:cNvPicPr>
            <a:picLocks noChangeAspect="1"/>
          </p:cNvPicPr>
          <p:nvPr/>
        </p:nvPicPr>
        <p:blipFill>
          <a:blip r:embed="rId5"/>
          <a:stretch>
            <a:fillRect/>
          </a:stretch>
        </p:blipFill>
        <p:spPr>
          <a:xfrm>
            <a:off x="9178707" y="2441675"/>
            <a:ext cx="412614" cy="412614"/>
          </a:xfrm>
          <a:prstGeom prst="rect">
            <a:avLst/>
          </a:prstGeom>
        </p:spPr>
      </p:pic>
      <p:pic>
        <p:nvPicPr>
          <p:cNvPr id="20" name="Picture 19">
            <a:extLst>
              <a:ext uri="{FF2B5EF4-FFF2-40B4-BE49-F238E27FC236}">
                <a16:creationId xmlns:a16="http://schemas.microsoft.com/office/drawing/2014/main" id="{9DF6165F-8F9F-5525-F46D-A56CF00823E0}"/>
              </a:ext>
            </a:extLst>
          </p:cNvPr>
          <p:cNvPicPr>
            <a:picLocks noChangeAspect="1"/>
          </p:cNvPicPr>
          <p:nvPr/>
        </p:nvPicPr>
        <p:blipFill>
          <a:blip r:embed="rId6"/>
          <a:stretch>
            <a:fillRect/>
          </a:stretch>
        </p:blipFill>
        <p:spPr>
          <a:xfrm>
            <a:off x="457200" y="3262568"/>
            <a:ext cx="7105265" cy="4980030"/>
          </a:xfrm>
          <a:prstGeom prst="rect">
            <a:avLst/>
          </a:prstGeom>
        </p:spPr>
      </p:pic>
      <p:pic>
        <p:nvPicPr>
          <p:cNvPr id="22" name="Picture 21">
            <a:extLst>
              <a:ext uri="{FF2B5EF4-FFF2-40B4-BE49-F238E27FC236}">
                <a16:creationId xmlns:a16="http://schemas.microsoft.com/office/drawing/2014/main" id="{189877C0-1E30-0638-2340-46C8A043C11E}"/>
              </a:ext>
            </a:extLst>
          </p:cNvPr>
          <p:cNvPicPr>
            <a:picLocks noChangeAspect="1"/>
          </p:cNvPicPr>
          <p:nvPr/>
        </p:nvPicPr>
        <p:blipFill>
          <a:blip r:embed="rId7"/>
          <a:stretch>
            <a:fillRect/>
          </a:stretch>
        </p:blipFill>
        <p:spPr>
          <a:xfrm>
            <a:off x="9143999" y="3202171"/>
            <a:ext cx="8493019" cy="4197438"/>
          </a:xfrm>
          <a:prstGeom prst="rect">
            <a:avLst/>
          </a:prstGeom>
        </p:spPr>
      </p:pic>
    </p:spTree>
    <p:extLst>
      <p:ext uri="{BB962C8B-B14F-4D97-AF65-F5344CB8AC3E}">
        <p14:creationId xmlns:p14="http://schemas.microsoft.com/office/powerpoint/2010/main" val="20601540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a:extLst>
            <a:ext uri="{FF2B5EF4-FFF2-40B4-BE49-F238E27FC236}">
              <a16:creationId xmlns:a16="http://schemas.microsoft.com/office/drawing/2014/main" id="{032DAA6F-C2C9-C18A-F146-BA46F94A5CEE}"/>
            </a:ext>
          </a:extLst>
        </p:cNvPr>
        <p:cNvGrpSpPr/>
        <p:nvPr/>
      </p:nvGrpSpPr>
      <p:grpSpPr>
        <a:xfrm>
          <a:off x="0" y="0"/>
          <a:ext cx="0" cy="0"/>
          <a:chOff x="0" y="0"/>
          <a:chExt cx="0" cy="0"/>
        </a:xfrm>
      </p:grpSpPr>
      <p:sp>
        <p:nvSpPr>
          <p:cNvPr id="3" name="AutoShape 3">
            <a:extLst>
              <a:ext uri="{FF2B5EF4-FFF2-40B4-BE49-F238E27FC236}">
                <a16:creationId xmlns:a16="http://schemas.microsoft.com/office/drawing/2014/main" id="{235ABF69-F6F4-4819-8886-7D52D7CEFA1C}"/>
              </a:ext>
            </a:extLst>
          </p:cNvPr>
          <p:cNvSpPr/>
          <p:nvPr/>
        </p:nvSpPr>
        <p:spPr>
          <a:xfrm>
            <a:off x="-260768" y="9715500"/>
            <a:ext cx="7105264" cy="19050"/>
          </a:xfrm>
          <a:prstGeom prst="line">
            <a:avLst/>
          </a:prstGeom>
          <a:ln w="114300" cap="flat">
            <a:solidFill>
              <a:srgbClr val="9FC3D0"/>
            </a:solidFill>
            <a:prstDash val="solid"/>
            <a:headEnd type="none" w="sm" len="sm"/>
            <a:tailEnd type="none" w="sm" len="sm"/>
          </a:ln>
        </p:spPr>
      </p:sp>
      <p:sp>
        <p:nvSpPr>
          <p:cNvPr id="4" name="AutoShape 4">
            <a:extLst>
              <a:ext uri="{FF2B5EF4-FFF2-40B4-BE49-F238E27FC236}">
                <a16:creationId xmlns:a16="http://schemas.microsoft.com/office/drawing/2014/main" id="{CF7C5C95-72A0-23E6-FF4D-4258350DB10D}"/>
              </a:ext>
            </a:extLst>
          </p:cNvPr>
          <p:cNvSpPr/>
          <p:nvPr/>
        </p:nvSpPr>
        <p:spPr>
          <a:xfrm>
            <a:off x="11430000" y="9715500"/>
            <a:ext cx="7105264" cy="19050"/>
          </a:xfrm>
          <a:prstGeom prst="line">
            <a:avLst/>
          </a:prstGeom>
          <a:ln w="114300" cap="flat">
            <a:solidFill>
              <a:srgbClr val="9FC3D0"/>
            </a:solidFill>
            <a:prstDash val="solid"/>
            <a:headEnd type="none" w="sm" len="sm"/>
            <a:tailEnd type="none" w="sm" len="sm"/>
          </a:ln>
        </p:spPr>
      </p:sp>
      <p:sp>
        <p:nvSpPr>
          <p:cNvPr id="5" name="Freeform 5">
            <a:extLst>
              <a:ext uri="{FF2B5EF4-FFF2-40B4-BE49-F238E27FC236}">
                <a16:creationId xmlns:a16="http://schemas.microsoft.com/office/drawing/2014/main" id="{F4C16765-2024-67BE-48FF-E6E0E3B927D8}"/>
              </a:ext>
            </a:extLst>
          </p:cNvPr>
          <p:cNvSpPr/>
          <p:nvPr/>
        </p:nvSpPr>
        <p:spPr>
          <a:xfrm>
            <a:off x="12982861" y="5933231"/>
            <a:ext cx="7315200" cy="2477783"/>
          </a:xfrm>
          <a:custGeom>
            <a:avLst/>
            <a:gdLst/>
            <a:ahLst/>
            <a:cxnLst/>
            <a:rect l="l" t="t" r="r" b="b"/>
            <a:pathLst>
              <a:path w="7315200" h="2477783">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8" name="TextBox 8">
            <a:extLst>
              <a:ext uri="{FF2B5EF4-FFF2-40B4-BE49-F238E27FC236}">
                <a16:creationId xmlns:a16="http://schemas.microsoft.com/office/drawing/2014/main" id="{2E811333-082C-F4D7-E57E-465284534627}"/>
              </a:ext>
            </a:extLst>
          </p:cNvPr>
          <p:cNvSpPr txBox="1"/>
          <p:nvPr/>
        </p:nvSpPr>
        <p:spPr>
          <a:xfrm>
            <a:off x="2553980" y="120489"/>
            <a:ext cx="13180039" cy="1346522"/>
          </a:xfrm>
          <a:prstGeom prst="rect">
            <a:avLst/>
          </a:prstGeom>
        </p:spPr>
        <p:txBody>
          <a:bodyPr lIns="0" tIns="0" rIns="0" bIns="0" rtlCol="0" anchor="t">
            <a:spAutoFit/>
          </a:bodyPr>
          <a:lstStyle/>
          <a:p>
            <a:pPr algn="ctr">
              <a:lnSpc>
                <a:spcPts val="11899"/>
              </a:lnSpc>
            </a:pPr>
            <a:r>
              <a:rPr lang="en-US" sz="5400" dirty="0">
                <a:solidFill>
                  <a:srgbClr val="000000"/>
                </a:solidFill>
                <a:latin typeface="Alatsi"/>
                <a:ea typeface="Alatsi"/>
                <a:cs typeface="Alatsi"/>
                <a:sym typeface="Alatsi"/>
              </a:rPr>
              <a:t>Admin Functionality</a:t>
            </a:r>
          </a:p>
        </p:txBody>
      </p:sp>
      <p:grpSp>
        <p:nvGrpSpPr>
          <p:cNvPr id="9" name="Group 9">
            <a:extLst>
              <a:ext uri="{FF2B5EF4-FFF2-40B4-BE49-F238E27FC236}">
                <a16:creationId xmlns:a16="http://schemas.microsoft.com/office/drawing/2014/main" id="{B4BDB917-33CE-85DB-F18E-D1316AF4D115}"/>
              </a:ext>
            </a:extLst>
          </p:cNvPr>
          <p:cNvGrpSpPr/>
          <p:nvPr/>
        </p:nvGrpSpPr>
        <p:grpSpPr>
          <a:xfrm>
            <a:off x="15859155" y="0"/>
            <a:ext cx="1562612" cy="1673225"/>
            <a:chOff x="0" y="0"/>
            <a:chExt cx="2083482" cy="2230967"/>
          </a:xfrm>
        </p:grpSpPr>
        <p:grpSp>
          <p:nvGrpSpPr>
            <p:cNvPr id="10" name="Group 10">
              <a:extLst>
                <a:ext uri="{FF2B5EF4-FFF2-40B4-BE49-F238E27FC236}">
                  <a16:creationId xmlns:a16="http://schemas.microsoft.com/office/drawing/2014/main" id="{C5A2AE6E-EA5A-6DAF-DD49-0EB1C0E42B14}"/>
                </a:ext>
              </a:extLst>
            </p:cNvPr>
            <p:cNvGrpSpPr/>
            <p:nvPr/>
          </p:nvGrpSpPr>
          <p:grpSpPr>
            <a:xfrm>
              <a:off x="75599" y="0"/>
              <a:ext cx="1932284" cy="2230967"/>
              <a:chOff x="0" y="0"/>
              <a:chExt cx="703982" cy="812800"/>
            </a:xfrm>
          </p:grpSpPr>
          <p:sp>
            <p:nvSpPr>
              <p:cNvPr id="11" name="Freeform 11">
                <a:extLst>
                  <a:ext uri="{FF2B5EF4-FFF2-40B4-BE49-F238E27FC236}">
                    <a16:creationId xmlns:a16="http://schemas.microsoft.com/office/drawing/2014/main" id="{01A52412-F21B-B451-9E7A-01029BC7B4DE}"/>
                  </a:ext>
                </a:extLst>
              </p:cNvPr>
              <p:cNvSpPr/>
              <p:nvPr/>
            </p:nvSpPr>
            <p:spPr>
              <a:xfrm>
                <a:off x="0" y="0"/>
                <a:ext cx="703982" cy="812800"/>
              </a:xfrm>
              <a:custGeom>
                <a:avLst/>
                <a:gdLst/>
                <a:ahLst/>
                <a:cxnLst/>
                <a:rect l="l" t="t" r="r" b="b"/>
                <a:pathLst>
                  <a:path w="703982" h="812800">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sp>
          <p:sp>
            <p:nvSpPr>
              <p:cNvPr id="12" name="TextBox 12">
                <a:extLst>
                  <a:ext uri="{FF2B5EF4-FFF2-40B4-BE49-F238E27FC236}">
                    <a16:creationId xmlns:a16="http://schemas.microsoft.com/office/drawing/2014/main" id="{916FBA5F-6BF7-39B6-2805-94EA4BB0BA1B}"/>
                  </a:ext>
                </a:extLst>
              </p:cNvPr>
              <p:cNvSpPr txBox="1"/>
              <p:nvPr/>
            </p:nvSpPr>
            <p:spPr>
              <a:xfrm>
                <a:off x="0" y="-47625"/>
                <a:ext cx="703982" cy="733425"/>
              </a:xfrm>
              <a:prstGeom prst="rect">
                <a:avLst/>
              </a:prstGeom>
            </p:spPr>
            <p:txBody>
              <a:bodyPr lIns="50800" tIns="50800" rIns="50800" bIns="50800" rtlCol="0" anchor="ctr"/>
              <a:lstStyle/>
              <a:p>
                <a:pPr algn="ctr">
                  <a:lnSpc>
                    <a:spcPts val="2659"/>
                  </a:lnSpc>
                </a:pPr>
                <a:endParaRPr/>
              </a:p>
            </p:txBody>
          </p:sp>
        </p:grpSp>
        <p:sp>
          <p:nvSpPr>
            <p:cNvPr id="13" name="TextBox 13">
              <a:extLst>
                <a:ext uri="{FF2B5EF4-FFF2-40B4-BE49-F238E27FC236}">
                  <a16:creationId xmlns:a16="http://schemas.microsoft.com/office/drawing/2014/main" id="{FD717FB9-452F-FC09-588B-C5A2233D8F94}"/>
                </a:ext>
              </a:extLst>
            </p:cNvPr>
            <p:cNvSpPr txBox="1"/>
            <p:nvPr/>
          </p:nvSpPr>
          <p:spPr>
            <a:xfrm>
              <a:off x="0" y="437582"/>
              <a:ext cx="2083482" cy="1241504"/>
            </a:xfrm>
            <a:prstGeom prst="rect">
              <a:avLst/>
            </a:prstGeom>
          </p:spPr>
          <p:txBody>
            <a:bodyPr lIns="0" tIns="0" rIns="0" bIns="0" rtlCol="0" anchor="t">
              <a:spAutoFit/>
            </a:bodyPr>
            <a:lstStyle/>
            <a:p>
              <a:pPr algn="ctr">
                <a:lnSpc>
                  <a:spcPts val="7805"/>
                </a:lnSpc>
              </a:pPr>
              <a:r>
                <a:rPr lang="en-US" sz="5575" b="1" dirty="0">
                  <a:solidFill>
                    <a:srgbClr val="000000"/>
                  </a:solidFill>
                  <a:latin typeface="Open Sans Bold"/>
                  <a:ea typeface="Open Sans Bold"/>
                  <a:cs typeface="Open Sans Bold"/>
                  <a:sym typeface="Open Sans Bold"/>
                </a:rPr>
                <a:t>5</a:t>
              </a:r>
            </a:p>
          </p:txBody>
        </p:sp>
      </p:grpSp>
      <p:sp>
        <p:nvSpPr>
          <p:cNvPr id="14" name="Freeform 14">
            <a:extLst>
              <a:ext uri="{FF2B5EF4-FFF2-40B4-BE49-F238E27FC236}">
                <a16:creationId xmlns:a16="http://schemas.microsoft.com/office/drawing/2014/main" id="{99B537BF-5B7E-9C77-70DF-6188B3C0A042}"/>
              </a:ext>
            </a:extLst>
          </p:cNvPr>
          <p:cNvSpPr/>
          <p:nvPr/>
        </p:nvSpPr>
        <p:spPr>
          <a:xfrm>
            <a:off x="-3482681" y="-210192"/>
            <a:ext cx="7315200" cy="2477783"/>
          </a:xfrm>
          <a:custGeom>
            <a:avLst/>
            <a:gdLst/>
            <a:ahLst/>
            <a:cxnLst/>
            <a:rect l="l" t="t" r="r" b="b"/>
            <a:pathLst>
              <a:path w="7315200" h="2477783">
                <a:moveTo>
                  <a:pt x="0" y="0"/>
                </a:moveTo>
                <a:lnTo>
                  <a:pt x="7315200" y="0"/>
                </a:lnTo>
                <a:lnTo>
                  <a:pt x="7315200" y="2477784"/>
                </a:lnTo>
                <a:lnTo>
                  <a:pt x="0" y="247778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pic>
        <p:nvPicPr>
          <p:cNvPr id="16" name="Picture 15">
            <a:extLst>
              <a:ext uri="{FF2B5EF4-FFF2-40B4-BE49-F238E27FC236}">
                <a16:creationId xmlns:a16="http://schemas.microsoft.com/office/drawing/2014/main" id="{0AA6C325-C3D4-1AE2-CC51-FAB60F3A22F7}"/>
              </a:ext>
            </a:extLst>
          </p:cNvPr>
          <p:cNvPicPr>
            <a:picLocks noChangeAspect="1"/>
          </p:cNvPicPr>
          <p:nvPr/>
        </p:nvPicPr>
        <p:blipFill>
          <a:blip r:embed="rId4"/>
          <a:stretch>
            <a:fillRect/>
          </a:stretch>
        </p:blipFill>
        <p:spPr>
          <a:xfrm>
            <a:off x="8616103" y="9388763"/>
            <a:ext cx="1125208" cy="571534"/>
          </a:xfrm>
          <a:prstGeom prst="rect">
            <a:avLst/>
          </a:prstGeom>
        </p:spPr>
      </p:pic>
      <p:sp>
        <p:nvSpPr>
          <p:cNvPr id="6" name="TextBox 5">
            <a:extLst>
              <a:ext uri="{FF2B5EF4-FFF2-40B4-BE49-F238E27FC236}">
                <a16:creationId xmlns:a16="http://schemas.microsoft.com/office/drawing/2014/main" id="{6EFD7F7A-293E-1B5F-3D28-AF741C00101A}"/>
              </a:ext>
            </a:extLst>
          </p:cNvPr>
          <p:cNvSpPr txBox="1"/>
          <p:nvPr/>
        </p:nvSpPr>
        <p:spPr>
          <a:xfrm>
            <a:off x="1081821" y="2267591"/>
            <a:ext cx="2944318" cy="586699"/>
          </a:xfrm>
          <a:prstGeom prst="rect">
            <a:avLst/>
          </a:prstGeom>
          <a:noFill/>
        </p:spPr>
        <p:txBody>
          <a:bodyPr wrap="square">
            <a:spAutoFit/>
          </a:bodyPr>
          <a:lstStyle/>
          <a:p>
            <a:pPr algn="l">
              <a:lnSpc>
                <a:spcPts val="4339"/>
              </a:lnSpc>
            </a:pPr>
            <a:r>
              <a:rPr lang="en-US" sz="2400" b="1" dirty="0">
                <a:solidFill>
                  <a:srgbClr val="000000"/>
                </a:solidFill>
                <a:latin typeface="Alatsi"/>
                <a:ea typeface="Alatsi"/>
                <a:cs typeface="Alatsi"/>
                <a:sym typeface="Alatsi"/>
              </a:rPr>
              <a:t>See Books</a:t>
            </a:r>
          </a:p>
        </p:txBody>
      </p:sp>
      <p:pic>
        <p:nvPicPr>
          <p:cNvPr id="7" name="Picture 6">
            <a:extLst>
              <a:ext uri="{FF2B5EF4-FFF2-40B4-BE49-F238E27FC236}">
                <a16:creationId xmlns:a16="http://schemas.microsoft.com/office/drawing/2014/main" id="{003899F0-4CA1-A1A0-95F4-686349A06FD2}"/>
              </a:ext>
            </a:extLst>
          </p:cNvPr>
          <p:cNvPicPr>
            <a:picLocks noChangeAspect="1"/>
          </p:cNvPicPr>
          <p:nvPr/>
        </p:nvPicPr>
        <p:blipFill>
          <a:blip r:embed="rId5"/>
          <a:stretch>
            <a:fillRect/>
          </a:stretch>
        </p:blipFill>
        <p:spPr>
          <a:xfrm>
            <a:off x="662961" y="2441676"/>
            <a:ext cx="412614" cy="412614"/>
          </a:xfrm>
          <a:prstGeom prst="rect">
            <a:avLst/>
          </a:prstGeom>
        </p:spPr>
      </p:pic>
      <p:sp>
        <p:nvSpPr>
          <p:cNvPr id="17" name="TextBox 16">
            <a:extLst>
              <a:ext uri="{FF2B5EF4-FFF2-40B4-BE49-F238E27FC236}">
                <a16:creationId xmlns:a16="http://schemas.microsoft.com/office/drawing/2014/main" id="{5DAF72B2-4EE1-1C5F-8E90-909142F201D7}"/>
              </a:ext>
            </a:extLst>
          </p:cNvPr>
          <p:cNvSpPr txBox="1"/>
          <p:nvPr/>
        </p:nvSpPr>
        <p:spPr>
          <a:xfrm>
            <a:off x="9741311" y="2267590"/>
            <a:ext cx="2258518" cy="586699"/>
          </a:xfrm>
          <a:prstGeom prst="rect">
            <a:avLst/>
          </a:prstGeom>
          <a:noFill/>
        </p:spPr>
        <p:txBody>
          <a:bodyPr wrap="square">
            <a:spAutoFit/>
          </a:bodyPr>
          <a:lstStyle/>
          <a:p>
            <a:pPr algn="l">
              <a:lnSpc>
                <a:spcPts val="4339"/>
              </a:lnSpc>
            </a:pPr>
            <a:r>
              <a:rPr lang="en-US" sz="2400" b="1" dirty="0">
                <a:solidFill>
                  <a:srgbClr val="000000"/>
                </a:solidFill>
                <a:latin typeface="Alatsi"/>
                <a:ea typeface="Alatsi"/>
                <a:cs typeface="Alatsi"/>
                <a:sym typeface="Alatsi"/>
              </a:rPr>
              <a:t>Add Admins</a:t>
            </a:r>
          </a:p>
        </p:txBody>
      </p:sp>
      <p:pic>
        <p:nvPicPr>
          <p:cNvPr id="18" name="Picture 17">
            <a:extLst>
              <a:ext uri="{FF2B5EF4-FFF2-40B4-BE49-F238E27FC236}">
                <a16:creationId xmlns:a16="http://schemas.microsoft.com/office/drawing/2014/main" id="{2FADD3BD-1EC9-6F9E-A50D-F758C19B9788}"/>
              </a:ext>
            </a:extLst>
          </p:cNvPr>
          <p:cNvPicPr>
            <a:picLocks noChangeAspect="1"/>
          </p:cNvPicPr>
          <p:nvPr/>
        </p:nvPicPr>
        <p:blipFill>
          <a:blip r:embed="rId5"/>
          <a:stretch>
            <a:fillRect/>
          </a:stretch>
        </p:blipFill>
        <p:spPr>
          <a:xfrm>
            <a:off x="9178707" y="2441675"/>
            <a:ext cx="412614" cy="412614"/>
          </a:xfrm>
          <a:prstGeom prst="rect">
            <a:avLst/>
          </a:prstGeom>
        </p:spPr>
      </p:pic>
      <p:pic>
        <p:nvPicPr>
          <p:cNvPr id="15" name="Picture 14">
            <a:extLst>
              <a:ext uri="{FF2B5EF4-FFF2-40B4-BE49-F238E27FC236}">
                <a16:creationId xmlns:a16="http://schemas.microsoft.com/office/drawing/2014/main" id="{BC550BB7-1C47-A15F-30DA-3481A09737B2}"/>
              </a:ext>
            </a:extLst>
          </p:cNvPr>
          <p:cNvPicPr>
            <a:picLocks noChangeAspect="1"/>
          </p:cNvPicPr>
          <p:nvPr/>
        </p:nvPicPr>
        <p:blipFill>
          <a:blip r:embed="rId6"/>
          <a:stretch>
            <a:fillRect/>
          </a:stretch>
        </p:blipFill>
        <p:spPr>
          <a:xfrm>
            <a:off x="662961" y="3186160"/>
            <a:ext cx="7128853" cy="5704459"/>
          </a:xfrm>
          <a:prstGeom prst="rect">
            <a:avLst/>
          </a:prstGeom>
        </p:spPr>
      </p:pic>
      <p:pic>
        <p:nvPicPr>
          <p:cNvPr id="21" name="Picture 20">
            <a:extLst>
              <a:ext uri="{FF2B5EF4-FFF2-40B4-BE49-F238E27FC236}">
                <a16:creationId xmlns:a16="http://schemas.microsoft.com/office/drawing/2014/main" id="{144425B5-A597-0727-5990-1FE398FA49CB}"/>
              </a:ext>
            </a:extLst>
          </p:cNvPr>
          <p:cNvPicPr>
            <a:picLocks noChangeAspect="1"/>
          </p:cNvPicPr>
          <p:nvPr/>
        </p:nvPicPr>
        <p:blipFill>
          <a:blip r:embed="rId7"/>
          <a:stretch>
            <a:fillRect/>
          </a:stretch>
        </p:blipFill>
        <p:spPr>
          <a:xfrm>
            <a:off x="9066071" y="3186160"/>
            <a:ext cx="7833579" cy="4792637"/>
          </a:xfrm>
          <a:prstGeom prst="rect">
            <a:avLst/>
          </a:prstGeom>
        </p:spPr>
      </p:pic>
    </p:spTree>
    <p:extLst>
      <p:ext uri="{BB962C8B-B14F-4D97-AF65-F5344CB8AC3E}">
        <p14:creationId xmlns:p14="http://schemas.microsoft.com/office/powerpoint/2010/main" val="34424460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a:extLst>
            <a:ext uri="{FF2B5EF4-FFF2-40B4-BE49-F238E27FC236}">
              <a16:creationId xmlns:a16="http://schemas.microsoft.com/office/drawing/2014/main" id="{3FF73BFC-3D5B-343F-7BA0-D34C537C2910}"/>
            </a:ext>
          </a:extLst>
        </p:cNvPr>
        <p:cNvGrpSpPr/>
        <p:nvPr/>
      </p:nvGrpSpPr>
      <p:grpSpPr>
        <a:xfrm>
          <a:off x="0" y="0"/>
          <a:ext cx="0" cy="0"/>
          <a:chOff x="0" y="0"/>
          <a:chExt cx="0" cy="0"/>
        </a:xfrm>
      </p:grpSpPr>
      <p:sp>
        <p:nvSpPr>
          <p:cNvPr id="3" name="AutoShape 3">
            <a:extLst>
              <a:ext uri="{FF2B5EF4-FFF2-40B4-BE49-F238E27FC236}">
                <a16:creationId xmlns:a16="http://schemas.microsoft.com/office/drawing/2014/main" id="{533E0AF5-6825-DDBC-DED0-46D6F40743F5}"/>
              </a:ext>
            </a:extLst>
          </p:cNvPr>
          <p:cNvSpPr/>
          <p:nvPr/>
        </p:nvSpPr>
        <p:spPr>
          <a:xfrm>
            <a:off x="-260768" y="9715500"/>
            <a:ext cx="7105264" cy="19050"/>
          </a:xfrm>
          <a:prstGeom prst="line">
            <a:avLst/>
          </a:prstGeom>
          <a:ln w="114300" cap="flat">
            <a:solidFill>
              <a:srgbClr val="9FC3D0"/>
            </a:solidFill>
            <a:prstDash val="solid"/>
            <a:headEnd type="none" w="sm" len="sm"/>
            <a:tailEnd type="none" w="sm" len="sm"/>
          </a:ln>
        </p:spPr>
      </p:sp>
      <p:sp>
        <p:nvSpPr>
          <p:cNvPr id="4" name="AutoShape 4">
            <a:extLst>
              <a:ext uri="{FF2B5EF4-FFF2-40B4-BE49-F238E27FC236}">
                <a16:creationId xmlns:a16="http://schemas.microsoft.com/office/drawing/2014/main" id="{05FF96B4-1C37-15EE-DB8C-EF1F8E7FE4E8}"/>
              </a:ext>
            </a:extLst>
          </p:cNvPr>
          <p:cNvSpPr/>
          <p:nvPr/>
        </p:nvSpPr>
        <p:spPr>
          <a:xfrm>
            <a:off x="11430000" y="9715500"/>
            <a:ext cx="7105264" cy="19050"/>
          </a:xfrm>
          <a:prstGeom prst="line">
            <a:avLst/>
          </a:prstGeom>
          <a:ln w="114300" cap="flat">
            <a:solidFill>
              <a:srgbClr val="9FC3D0"/>
            </a:solidFill>
            <a:prstDash val="solid"/>
            <a:headEnd type="none" w="sm" len="sm"/>
            <a:tailEnd type="none" w="sm" len="sm"/>
          </a:ln>
        </p:spPr>
      </p:sp>
      <p:sp>
        <p:nvSpPr>
          <p:cNvPr id="5" name="Freeform 5">
            <a:extLst>
              <a:ext uri="{FF2B5EF4-FFF2-40B4-BE49-F238E27FC236}">
                <a16:creationId xmlns:a16="http://schemas.microsoft.com/office/drawing/2014/main" id="{D4579521-0B29-33B7-8BBA-6231430530B9}"/>
              </a:ext>
            </a:extLst>
          </p:cNvPr>
          <p:cNvSpPr/>
          <p:nvPr/>
        </p:nvSpPr>
        <p:spPr>
          <a:xfrm>
            <a:off x="12982861" y="5933231"/>
            <a:ext cx="7315200" cy="2477783"/>
          </a:xfrm>
          <a:custGeom>
            <a:avLst/>
            <a:gdLst/>
            <a:ahLst/>
            <a:cxnLst/>
            <a:rect l="l" t="t" r="r" b="b"/>
            <a:pathLst>
              <a:path w="7315200" h="2477783">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8" name="TextBox 8">
            <a:extLst>
              <a:ext uri="{FF2B5EF4-FFF2-40B4-BE49-F238E27FC236}">
                <a16:creationId xmlns:a16="http://schemas.microsoft.com/office/drawing/2014/main" id="{1CFDD1F8-FA4B-88D6-05B5-EDE0A073748A}"/>
              </a:ext>
            </a:extLst>
          </p:cNvPr>
          <p:cNvSpPr txBox="1"/>
          <p:nvPr/>
        </p:nvSpPr>
        <p:spPr>
          <a:xfrm>
            <a:off x="2553980" y="120489"/>
            <a:ext cx="13180039" cy="1346522"/>
          </a:xfrm>
          <a:prstGeom prst="rect">
            <a:avLst/>
          </a:prstGeom>
        </p:spPr>
        <p:txBody>
          <a:bodyPr lIns="0" tIns="0" rIns="0" bIns="0" rtlCol="0" anchor="t">
            <a:spAutoFit/>
          </a:bodyPr>
          <a:lstStyle/>
          <a:p>
            <a:pPr algn="ctr">
              <a:lnSpc>
                <a:spcPts val="11899"/>
              </a:lnSpc>
            </a:pPr>
            <a:r>
              <a:rPr lang="en-US" sz="5400" dirty="0">
                <a:solidFill>
                  <a:srgbClr val="000000"/>
                </a:solidFill>
                <a:latin typeface="Alatsi"/>
                <a:ea typeface="Alatsi"/>
                <a:cs typeface="Alatsi"/>
                <a:sym typeface="Alatsi"/>
              </a:rPr>
              <a:t>Admin Functionality</a:t>
            </a:r>
          </a:p>
        </p:txBody>
      </p:sp>
      <p:grpSp>
        <p:nvGrpSpPr>
          <p:cNvPr id="9" name="Group 9">
            <a:extLst>
              <a:ext uri="{FF2B5EF4-FFF2-40B4-BE49-F238E27FC236}">
                <a16:creationId xmlns:a16="http://schemas.microsoft.com/office/drawing/2014/main" id="{00A1470B-2539-7891-113E-51A9B45E924E}"/>
              </a:ext>
            </a:extLst>
          </p:cNvPr>
          <p:cNvGrpSpPr/>
          <p:nvPr/>
        </p:nvGrpSpPr>
        <p:grpSpPr>
          <a:xfrm>
            <a:off x="15859155" y="0"/>
            <a:ext cx="1562612" cy="1673225"/>
            <a:chOff x="0" y="0"/>
            <a:chExt cx="2083482" cy="2230967"/>
          </a:xfrm>
        </p:grpSpPr>
        <p:grpSp>
          <p:nvGrpSpPr>
            <p:cNvPr id="10" name="Group 10">
              <a:extLst>
                <a:ext uri="{FF2B5EF4-FFF2-40B4-BE49-F238E27FC236}">
                  <a16:creationId xmlns:a16="http://schemas.microsoft.com/office/drawing/2014/main" id="{00CCCF9C-C90B-BCC0-A746-CB14271E3B4D}"/>
                </a:ext>
              </a:extLst>
            </p:cNvPr>
            <p:cNvGrpSpPr/>
            <p:nvPr/>
          </p:nvGrpSpPr>
          <p:grpSpPr>
            <a:xfrm>
              <a:off x="75599" y="0"/>
              <a:ext cx="1932284" cy="2230967"/>
              <a:chOff x="0" y="0"/>
              <a:chExt cx="703982" cy="812800"/>
            </a:xfrm>
          </p:grpSpPr>
          <p:sp>
            <p:nvSpPr>
              <p:cNvPr id="11" name="Freeform 11">
                <a:extLst>
                  <a:ext uri="{FF2B5EF4-FFF2-40B4-BE49-F238E27FC236}">
                    <a16:creationId xmlns:a16="http://schemas.microsoft.com/office/drawing/2014/main" id="{639D85FB-9047-42A9-8434-F5556B80DE09}"/>
                  </a:ext>
                </a:extLst>
              </p:cNvPr>
              <p:cNvSpPr/>
              <p:nvPr/>
            </p:nvSpPr>
            <p:spPr>
              <a:xfrm>
                <a:off x="0" y="0"/>
                <a:ext cx="703982" cy="812800"/>
              </a:xfrm>
              <a:custGeom>
                <a:avLst/>
                <a:gdLst/>
                <a:ahLst/>
                <a:cxnLst/>
                <a:rect l="l" t="t" r="r" b="b"/>
                <a:pathLst>
                  <a:path w="703982" h="812800">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sp>
          <p:sp>
            <p:nvSpPr>
              <p:cNvPr id="12" name="TextBox 12">
                <a:extLst>
                  <a:ext uri="{FF2B5EF4-FFF2-40B4-BE49-F238E27FC236}">
                    <a16:creationId xmlns:a16="http://schemas.microsoft.com/office/drawing/2014/main" id="{B58EC686-6F3B-9D2E-8F8B-2E355F580491}"/>
                  </a:ext>
                </a:extLst>
              </p:cNvPr>
              <p:cNvSpPr txBox="1"/>
              <p:nvPr/>
            </p:nvSpPr>
            <p:spPr>
              <a:xfrm>
                <a:off x="0" y="-47625"/>
                <a:ext cx="703982" cy="733425"/>
              </a:xfrm>
              <a:prstGeom prst="rect">
                <a:avLst/>
              </a:prstGeom>
            </p:spPr>
            <p:txBody>
              <a:bodyPr lIns="50800" tIns="50800" rIns="50800" bIns="50800" rtlCol="0" anchor="ctr"/>
              <a:lstStyle/>
              <a:p>
                <a:pPr algn="ctr">
                  <a:lnSpc>
                    <a:spcPts val="2659"/>
                  </a:lnSpc>
                </a:pPr>
                <a:endParaRPr/>
              </a:p>
            </p:txBody>
          </p:sp>
        </p:grpSp>
        <p:sp>
          <p:nvSpPr>
            <p:cNvPr id="13" name="TextBox 13">
              <a:extLst>
                <a:ext uri="{FF2B5EF4-FFF2-40B4-BE49-F238E27FC236}">
                  <a16:creationId xmlns:a16="http://schemas.microsoft.com/office/drawing/2014/main" id="{AAB34D04-A291-A549-448A-BEAD375327E3}"/>
                </a:ext>
              </a:extLst>
            </p:cNvPr>
            <p:cNvSpPr txBox="1"/>
            <p:nvPr/>
          </p:nvSpPr>
          <p:spPr>
            <a:xfrm>
              <a:off x="0" y="437582"/>
              <a:ext cx="2083482" cy="1241504"/>
            </a:xfrm>
            <a:prstGeom prst="rect">
              <a:avLst/>
            </a:prstGeom>
          </p:spPr>
          <p:txBody>
            <a:bodyPr lIns="0" tIns="0" rIns="0" bIns="0" rtlCol="0" anchor="t">
              <a:spAutoFit/>
            </a:bodyPr>
            <a:lstStyle/>
            <a:p>
              <a:pPr algn="ctr">
                <a:lnSpc>
                  <a:spcPts val="7805"/>
                </a:lnSpc>
              </a:pPr>
              <a:r>
                <a:rPr lang="en-US" sz="5575" b="1" dirty="0">
                  <a:solidFill>
                    <a:srgbClr val="000000"/>
                  </a:solidFill>
                  <a:latin typeface="Open Sans Bold"/>
                  <a:ea typeface="Open Sans Bold"/>
                  <a:cs typeface="Open Sans Bold"/>
                  <a:sym typeface="Open Sans Bold"/>
                </a:rPr>
                <a:t>6</a:t>
              </a:r>
            </a:p>
          </p:txBody>
        </p:sp>
      </p:grpSp>
      <p:sp>
        <p:nvSpPr>
          <p:cNvPr id="14" name="Freeform 14">
            <a:extLst>
              <a:ext uri="{FF2B5EF4-FFF2-40B4-BE49-F238E27FC236}">
                <a16:creationId xmlns:a16="http://schemas.microsoft.com/office/drawing/2014/main" id="{97A35FE6-8B48-929E-DD21-31859C7397BA}"/>
              </a:ext>
            </a:extLst>
          </p:cNvPr>
          <p:cNvSpPr/>
          <p:nvPr/>
        </p:nvSpPr>
        <p:spPr>
          <a:xfrm>
            <a:off x="-3482681" y="-210192"/>
            <a:ext cx="7315200" cy="2477783"/>
          </a:xfrm>
          <a:custGeom>
            <a:avLst/>
            <a:gdLst/>
            <a:ahLst/>
            <a:cxnLst/>
            <a:rect l="l" t="t" r="r" b="b"/>
            <a:pathLst>
              <a:path w="7315200" h="2477783">
                <a:moveTo>
                  <a:pt x="0" y="0"/>
                </a:moveTo>
                <a:lnTo>
                  <a:pt x="7315200" y="0"/>
                </a:lnTo>
                <a:lnTo>
                  <a:pt x="7315200" y="2477784"/>
                </a:lnTo>
                <a:lnTo>
                  <a:pt x="0" y="247778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pic>
        <p:nvPicPr>
          <p:cNvPr id="16" name="Picture 15">
            <a:extLst>
              <a:ext uri="{FF2B5EF4-FFF2-40B4-BE49-F238E27FC236}">
                <a16:creationId xmlns:a16="http://schemas.microsoft.com/office/drawing/2014/main" id="{B04497E6-B92D-069B-7A78-5E432CA92CC5}"/>
              </a:ext>
            </a:extLst>
          </p:cNvPr>
          <p:cNvPicPr>
            <a:picLocks noChangeAspect="1"/>
          </p:cNvPicPr>
          <p:nvPr/>
        </p:nvPicPr>
        <p:blipFill>
          <a:blip r:embed="rId4"/>
          <a:stretch>
            <a:fillRect/>
          </a:stretch>
        </p:blipFill>
        <p:spPr>
          <a:xfrm>
            <a:off x="8616103" y="9388763"/>
            <a:ext cx="1125208" cy="571534"/>
          </a:xfrm>
          <a:prstGeom prst="rect">
            <a:avLst/>
          </a:prstGeom>
        </p:spPr>
      </p:pic>
      <p:sp>
        <p:nvSpPr>
          <p:cNvPr id="6" name="TextBox 5">
            <a:extLst>
              <a:ext uri="{FF2B5EF4-FFF2-40B4-BE49-F238E27FC236}">
                <a16:creationId xmlns:a16="http://schemas.microsoft.com/office/drawing/2014/main" id="{EC7C93C6-4688-1968-03FC-01D30FF1DFE8}"/>
              </a:ext>
            </a:extLst>
          </p:cNvPr>
          <p:cNvSpPr txBox="1"/>
          <p:nvPr/>
        </p:nvSpPr>
        <p:spPr>
          <a:xfrm>
            <a:off x="1081821" y="2267591"/>
            <a:ext cx="2944318" cy="586699"/>
          </a:xfrm>
          <a:prstGeom prst="rect">
            <a:avLst/>
          </a:prstGeom>
          <a:noFill/>
        </p:spPr>
        <p:txBody>
          <a:bodyPr wrap="square">
            <a:spAutoFit/>
          </a:bodyPr>
          <a:lstStyle/>
          <a:p>
            <a:pPr algn="l">
              <a:lnSpc>
                <a:spcPts val="4339"/>
              </a:lnSpc>
            </a:pPr>
            <a:r>
              <a:rPr lang="en-US" sz="2400" b="1" dirty="0">
                <a:solidFill>
                  <a:srgbClr val="000000"/>
                </a:solidFill>
                <a:latin typeface="Alatsi"/>
                <a:ea typeface="Alatsi"/>
                <a:cs typeface="Alatsi"/>
                <a:sym typeface="Alatsi"/>
              </a:rPr>
              <a:t>Record Transaction</a:t>
            </a:r>
          </a:p>
        </p:txBody>
      </p:sp>
      <p:pic>
        <p:nvPicPr>
          <p:cNvPr id="7" name="Picture 6">
            <a:extLst>
              <a:ext uri="{FF2B5EF4-FFF2-40B4-BE49-F238E27FC236}">
                <a16:creationId xmlns:a16="http://schemas.microsoft.com/office/drawing/2014/main" id="{D033D8AD-6291-E5E8-8A03-4B7F93B1FDB8}"/>
              </a:ext>
            </a:extLst>
          </p:cNvPr>
          <p:cNvPicPr>
            <a:picLocks noChangeAspect="1"/>
          </p:cNvPicPr>
          <p:nvPr/>
        </p:nvPicPr>
        <p:blipFill>
          <a:blip r:embed="rId5"/>
          <a:stretch>
            <a:fillRect/>
          </a:stretch>
        </p:blipFill>
        <p:spPr>
          <a:xfrm>
            <a:off x="662961" y="2441676"/>
            <a:ext cx="412614" cy="412614"/>
          </a:xfrm>
          <a:prstGeom prst="rect">
            <a:avLst/>
          </a:prstGeom>
        </p:spPr>
      </p:pic>
      <p:sp>
        <p:nvSpPr>
          <p:cNvPr id="17" name="TextBox 16">
            <a:extLst>
              <a:ext uri="{FF2B5EF4-FFF2-40B4-BE49-F238E27FC236}">
                <a16:creationId xmlns:a16="http://schemas.microsoft.com/office/drawing/2014/main" id="{678A2706-4E62-6A48-144D-778DCD268EF1}"/>
              </a:ext>
            </a:extLst>
          </p:cNvPr>
          <p:cNvSpPr txBox="1"/>
          <p:nvPr/>
        </p:nvSpPr>
        <p:spPr>
          <a:xfrm>
            <a:off x="9741311" y="2267590"/>
            <a:ext cx="2258518" cy="586699"/>
          </a:xfrm>
          <a:prstGeom prst="rect">
            <a:avLst/>
          </a:prstGeom>
          <a:noFill/>
        </p:spPr>
        <p:txBody>
          <a:bodyPr wrap="square">
            <a:spAutoFit/>
          </a:bodyPr>
          <a:lstStyle/>
          <a:p>
            <a:pPr algn="l">
              <a:lnSpc>
                <a:spcPts val="4339"/>
              </a:lnSpc>
            </a:pPr>
            <a:r>
              <a:rPr lang="en-US" sz="2400" b="1" dirty="0">
                <a:solidFill>
                  <a:srgbClr val="000000"/>
                </a:solidFill>
                <a:latin typeface="Alatsi"/>
                <a:ea typeface="Alatsi"/>
                <a:cs typeface="Alatsi"/>
                <a:sym typeface="Alatsi"/>
              </a:rPr>
              <a:t>Payments</a:t>
            </a:r>
          </a:p>
        </p:txBody>
      </p:sp>
      <p:pic>
        <p:nvPicPr>
          <p:cNvPr id="18" name="Picture 17">
            <a:extLst>
              <a:ext uri="{FF2B5EF4-FFF2-40B4-BE49-F238E27FC236}">
                <a16:creationId xmlns:a16="http://schemas.microsoft.com/office/drawing/2014/main" id="{CFD6532F-4046-9DA7-9942-D34C74CE9008}"/>
              </a:ext>
            </a:extLst>
          </p:cNvPr>
          <p:cNvPicPr>
            <a:picLocks noChangeAspect="1"/>
          </p:cNvPicPr>
          <p:nvPr/>
        </p:nvPicPr>
        <p:blipFill>
          <a:blip r:embed="rId5"/>
          <a:stretch>
            <a:fillRect/>
          </a:stretch>
        </p:blipFill>
        <p:spPr>
          <a:xfrm>
            <a:off x="9178707" y="2441675"/>
            <a:ext cx="412614" cy="412614"/>
          </a:xfrm>
          <a:prstGeom prst="rect">
            <a:avLst/>
          </a:prstGeom>
        </p:spPr>
      </p:pic>
      <p:pic>
        <p:nvPicPr>
          <p:cNvPr id="19" name="Picture 18">
            <a:extLst>
              <a:ext uri="{FF2B5EF4-FFF2-40B4-BE49-F238E27FC236}">
                <a16:creationId xmlns:a16="http://schemas.microsoft.com/office/drawing/2014/main" id="{DFBEDF04-BE35-345D-7254-A1150131E759}"/>
              </a:ext>
            </a:extLst>
          </p:cNvPr>
          <p:cNvPicPr>
            <a:picLocks noChangeAspect="1"/>
          </p:cNvPicPr>
          <p:nvPr/>
        </p:nvPicPr>
        <p:blipFill>
          <a:blip r:embed="rId6"/>
          <a:stretch>
            <a:fillRect/>
          </a:stretch>
        </p:blipFill>
        <p:spPr>
          <a:xfrm>
            <a:off x="641585" y="3186160"/>
            <a:ext cx="7466492" cy="4578707"/>
          </a:xfrm>
          <a:prstGeom prst="rect">
            <a:avLst/>
          </a:prstGeom>
        </p:spPr>
      </p:pic>
      <p:pic>
        <p:nvPicPr>
          <p:cNvPr id="22" name="Picture 21">
            <a:extLst>
              <a:ext uri="{FF2B5EF4-FFF2-40B4-BE49-F238E27FC236}">
                <a16:creationId xmlns:a16="http://schemas.microsoft.com/office/drawing/2014/main" id="{2404B47C-1DF5-4580-5530-005B880D07D0}"/>
              </a:ext>
            </a:extLst>
          </p:cNvPr>
          <p:cNvPicPr>
            <a:picLocks noChangeAspect="1"/>
          </p:cNvPicPr>
          <p:nvPr/>
        </p:nvPicPr>
        <p:blipFill>
          <a:blip r:embed="rId7"/>
          <a:stretch>
            <a:fillRect/>
          </a:stretch>
        </p:blipFill>
        <p:spPr>
          <a:xfrm>
            <a:off x="9143999" y="3076653"/>
            <a:ext cx="6853950" cy="5196459"/>
          </a:xfrm>
          <a:prstGeom prst="rect">
            <a:avLst/>
          </a:prstGeom>
        </p:spPr>
      </p:pic>
    </p:spTree>
    <p:extLst>
      <p:ext uri="{BB962C8B-B14F-4D97-AF65-F5344CB8AC3E}">
        <p14:creationId xmlns:p14="http://schemas.microsoft.com/office/powerpoint/2010/main" val="38323578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a:extLst>
            <a:ext uri="{FF2B5EF4-FFF2-40B4-BE49-F238E27FC236}">
              <a16:creationId xmlns:a16="http://schemas.microsoft.com/office/drawing/2014/main" id="{A43F13E8-60C5-B8EB-BFEC-5C182D05E0C4}"/>
            </a:ext>
          </a:extLst>
        </p:cNvPr>
        <p:cNvGrpSpPr/>
        <p:nvPr/>
      </p:nvGrpSpPr>
      <p:grpSpPr>
        <a:xfrm>
          <a:off x="0" y="0"/>
          <a:ext cx="0" cy="0"/>
          <a:chOff x="0" y="0"/>
          <a:chExt cx="0" cy="0"/>
        </a:xfrm>
      </p:grpSpPr>
      <p:sp>
        <p:nvSpPr>
          <p:cNvPr id="3" name="AutoShape 3">
            <a:extLst>
              <a:ext uri="{FF2B5EF4-FFF2-40B4-BE49-F238E27FC236}">
                <a16:creationId xmlns:a16="http://schemas.microsoft.com/office/drawing/2014/main" id="{58465BD3-7C2A-1321-E009-3864D6AA32AF}"/>
              </a:ext>
            </a:extLst>
          </p:cNvPr>
          <p:cNvSpPr/>
          <p:nvPr/>
        </p:nvSpPr>
        <p:spPr>
          <a:xfrm>
            <a:off x="-260768" y="9715500"/>
            <a:ext cx="7105264" cy="19050"/>
          </a:xfrm>
          <a:prstGeom prst="line">
            <a:avLst/>
          </a:prstGeom>
          <a:ln w="114300" cap="flat">
            <a:solidFill>
              <a:srgbClr val="9FC3D0"/>
            </a:solidFill>
            <a:prstDash val="solid"/>
            <a:headEnd type="none" w="sm" len="sm"/>
            <a:tailEnd type="none" w="sm" len="sm"/>
          </a:ln>
        </p:spPr>
      </p:sp>
      <p:sp>
        <p:nvSpPr>
          <p:cNvPr id="4" name="AutoShape 4">
            <a:extLst>
              <a:ext uri="{FF2B5EF4-FFF2-40B4-BE49-F238E27FC236}">
                <a16:creationId xmlns:a16="http://schemas.microsoft.com/office/drawing/2014/main" id="{CFEA7CE2-5D87-7E9B-444C-3C5745C1EF6E}"/>
              </a:ext>
            </a:extLst>
          </p:cNvPr>
          <p:cNvSpPr/>
          <p:nvPr/>
        </p:nvSpPr>
        <p:spPr>
          <a:xfrm>
            <a:off x="11430000" y="9715500"/>
            <a:ext cx="7105264" cy="19050"/>
          </a:xfrm>
          <a:prstGeom prst="line">
            <a:avLst/>
          </a:prstGeom>
          <a:ln w="114300" cap="flat">
            <a:solidFill>
              <a:srgbClr val="9FC3D0"/>
            </a:solidFill>
            <a:prstDash val="solid"/>
            <a:headEnd type="none" w="sm" len="sm"/>
            <a:tailEnd type="none" w="sm" len="sm"/>
          </a:ln>
        </p:spPr>
      </p:sp>
      <p:sp>
        <p:nvSpPr>
          <p:cNvPr id="5" name="Freeform 5">
            <a:extLst>
              <a:ext uri="{FF2B5EF4-FFF2-40B4-BE49-F238E27FC236}">
                <a16:creationId xmlns:a16="http://schemas.microsoft.com/office/drawing/2014/main" id="{01B9BC44-F06A-9326-34B9-E4387244A3ED}"/>
              </a:ext>
            </a:extLst>
          </p:cNvPr>
          <p:cNvSpPr/>
          <p:nvPr/>
        </p:nvSpPr>
        <p:spPr>
          <a:xfrm>
            <a:off x="12982861" y="5933231"/>
            <a:ext cx="7315200" cy="2477783"/>
          </a:xfrm>
          <a:custGeom>
            <a:avLst/>
            <a:gdLst/>
            <a:ahLst/>
            <a:cxnLst/>
            <a:rect l="l" t="t" r="r" b="b"/>
            <a:pathLst>
              <a:path w="7315200" h="2477783">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8" name="TextBox 8">
            <a:extLst>
              <a:ext uri="{FF2B5EF4-FFF2-40B4-BE49-F238E27FC236}">
                <a16:creationId xmlns:a16="http://schemas.microsoft.com/office/drawing/2014/main" id="{8B7D4B6B-0A38-D06B-E5AD-1BB1197F0795}"/>
              </a:ext>
            </a:extLst>
          </p:cNvPr>
          <p:cNvSpPr txBox="1"/>
          <p:nvPr/>
        </p:nvSpPr>
        <p:spPr>
          <a:xfrm>
            <a:off x="2553980" y="120489"/>
            <a:ext cx="13180039" cy="1346522"/>
          </a:xfrm>
          <a:prstGeom prst="rect">
            <a:avLst/>
          </a:prstGeom>
        </p:spPr>
        <p:txBody>
          <a:bodyPr lIns="0" tIns="0" rIns="0" bIns="0" rtlCol="0" anchor="t">
            <a:spAutoFit/>
          </a:bodyPr>
          <a:lstStyle/>
          <a:p>
            <a:pPr algn="ctr">
              <a:lnSpc>
                <a:spcPts val="11899"/>
              </a:lnSpc>
            </a:pPr>
            <a:r>
              <a:rPr lang="en-US" sz="5400" dirty="0">
                <a:solidFill>
                  <a:srgbClr val="000000"/>
                </a:solidFill>
                <a:latin typeface="Alatsi"/>
                <a:ea typeface="Alatsi"/>
                <a:cs typeface="Alatsi"/>
                <a:sym typeface="Alatsi"/>
              </a:rPr>
              <a:t>Admin Functionality</a:t>
            </a:r>
          </a:p>
        </p:txBody>
      </p:sp>
      <p:grpSp>
        <p:nvGrpSpPr>
          <p:cNvPr id="9" name="Group 9">
            <a:extLst>
              <a:ext uri="{FF2B5EF4-FFF2-40B4-BE49-F238E27FC236}">
                <a16:creationId xmlns:a16="http://schemas.microsoft.com/office/drawing/2014/main" id="{CD1628BF-6F61-49C7-EA5E-6981A1D4BDC1}"/>
              </a:ext>
            </a:extLst>
          </p:cNvPr>
          <p:cNvGrpSpPr/>
          <p:nvPr/>
        </p:nvGrpSpPr>
        <p:grpSpPr>
          <a:xfrm>
            <a:off x="15859155" y="0"/>
            <a:ext cx="1562612" cy="1673225"/>
            <a:chOff x="0" y="0"/>
            <a:chExt cx="2083482" cy="2230967"/>
          </a:xfrm>
        </p:grpSpPr>
        <p:grpSp>
          <p:nvGrpSpPr>
            <p:cNvPr id="10" name="Group 10">
              <a:extLst>
                <a:ext uri="{FF2B5EF4-FFF2-40B4-BE49-F238E27FC236}">
                  <a16:creationId xmlns:a16="http://schemas.microsoft.com/office/drawing/2014/main" id="{CC86D92E-310C-F8DB-A3E6-8C0B23A5542C}"/>
                </a:ext>
              </a:extLst>
            </p:cNvPr>
            <p:cNvGrpSpPr/>
            <p:nvPr/>
          </p:nvGrpSpPr>
          <p:grpSpPr>
            <a:xfrm>
              <a:off x="75599" y="0"/>
              <a:ext cx="1932284" cy="2230967"/>
              <a:chOff x="0" y="0"/>
              <a:chExt cx="703982" cy="812800"/>
            </a:xfrm>
          </p:grpSpPr>
          <p:sp>
            <p:nvSpPr>
              <p:cNvPr id="11" name="Freeform 11">
                <a:extLst>
                  <a:ext uri="{FF2B5EF4-FFF2-40B4-BE49-F238E27FC236}">
                    <a16:creationId xmlns:a16="http://schemas.microsoft.com/office/drawing/2014/main" id="{EC176A7A-9034-7331-2499-AF6BCCCE608D}"/>
                  </a:ext>
                </a:extLst>
              </p:cNvPr>
              <p:cNvSpPr/>
              <p:nvPr/>
            </p:nvSpPr>
            <p:spPr>
              <a:xfrm>
                <a:off x="0" y="0"/>
                <a:ext cx="703982" cy="812800"/>
              </a:xfrm>
              <a:custGeom>
                <a:avLst/>
                <a:gdLst/>
                <a:ahLst/>
                <a:cxnLst/>
                <a:rect l="l" t="t" r="r" b="b"/>
                <a:pathLst>
                  <a:path w="703982" h="812800">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sp>
          <p:sp>
            <p:nvSpPr>
              <p:cNvPr id="12" name="TextBox 12">
                <a:extLst>
                  <a:ext uri="{FF2B5EF4-FFF2-40B4-BE49-F238E27FC236}">
                    <a16:creationId xmlns:a16="http://schemas.microsoft.com/office/drawing/2014/main" id="{AB53A153-982E-9E3B-8BB7-025E612214F6}"/>
                  </a:ext>
                </a:extLst>
              </p:cNvPr>
              <p:cNvSpPr txBox="1"/>
              <p:nvPr/>
            </p:nvSpPr>
            <p:spPr>
              <a:xfrm>
                <a:off x="0" y="-47625"/>
                <a:ext cx="703982" cy="733425"/>
              </a:xfrm>
              <a:prstGeom prst="rect">
                <a:avLst/>
              </a:prstGeom>
            </p:spPr>
            <p:txBody>
              <a:bodyPr lIns="50800" tIns="50800" rIns="50800" bIns="50800" rtlCol="0" anchor="ctr"/>
              <a:lstStyle/>
              <a:p>
                <a:pPr algn="ctr">
                  <a:lnSpc>
                    <a:spcPts val="2659"/>
                  </a:lnSpc>
                </a:pPr>
                <a:endParaRPr/>
              </a:p>
            </p:txBody>
          </p:sp>
        </p:grpSp>
        <p:sp>
          <p:nvSpPr>
            <p:cNvPr id="13" name="TextBox 13">
              <a:extLst>
                <a:ext uri="{FF2B5EF4-FFF2-40B4-BE49-F238E27FC236}">
                  <a16:creationId xmlns:a16="http://schemas.microsoft.com/office/drawing/2014/main" id="{7855FA9D-FF9C-24F0-7138-470F1AB5DDE6}"/>
                </a:ext>
              </a:extLst>
            </p:cNvPr>
            <p:cNvSpPr txBox="1"/>
            <p:nvPr/>
          </p:nvSpPr>
          <p:spPr>
            <a:xfrm>
              <a:off x="0" y="437582"/>
              <a:ext cx="2083482" cy="1241504"/>
            </a:xfrm>
            <a:prstGeom prst="rect">
              <a:avLst/>
            </a:prstGeom>
          </p:spPr>
          <p:txBody>
            <a:bodyPr lIns="0" tIns="0" rIns="0" bIns="0" rtlCol="0" anchor="t">
              <a:spAutoFit/>
            </a:bodyPr>
            <a:lstStyle/>
            <a:p>
              <a:pPr algn="ctr">
                <a:lnSpc>
                  <a:spcPts val="7805"/>
                </a:lnSpc>
              </a:pPr>
              <a:r>
                <a:rPr lang="en-US" sz="5575" b="1" dirty="0">
                  <a:solidFill>
                    <a:srgbClr val="000000"/>
                  </a:solidFill>
                  <a:latin typeface="Open Sans Bold"/>
                  <a:ea typeface="Open Sans Bold"/>
                  <a:cs typeface="Open Sans Bold"/>
                  <a:sym typeface="Open Sans Bold"/>
                </a:rPr>
                <a:t>7</a:t>
              </a:r>
            </a:p>
          </p:txBody>
        </p:sp>
      </p:grpSp>
      <p:sp>
        <p:nvSpPr>
          <p:cNvPr id="14" name="Freeform 14">
            <a:extLst>
              <a:ext uri="{FF2B5EF4-FFF2-40B4-BE49-F238E27FC236}">
                <a16:creationId xmlns:a16="http://schemas.microsoft.com/office/drawing/2014/main" id="{B5CE9803-AD2B-D748-D2C4-86579184A083}"/>
              </a:ext>
            </a:extLst>
          </p:cNvPr>
          <p:cNvSpPr/>
          <p:nvPr/>
        </p:nvSpPr>
        <p:spPr>
          <a:xfrm>
            <a:off x="-3482681" y="-210192"/>
            <a:ext cx="7315200" cy="2477783"/>
          </a:xfrm>
          <a:custGeom>
            <a:avLst/>
            <a:gdLst/>
            <a:ahLst/>
            <a:cxnLst/>
            <a:rect l="l" t="t" r="r" b="b"/>
            <a:pathLst>
              <a:path w="7315200" h="2477783">
                <a:moveTo>
                  <a:pt x="0" y="0"/>
                </a:moveTo>
                <a:lnTo>
                  <a:pt x="7315200" y="0"/>
                </a:lnTo>
                <a:lnTo>
                  <a:pt x="7315200" y="2477784"/>
                </a:lnTo>
                <a:lnTo>
                  <a:pt x="0" y="247778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pic>
        <p:nvPicPr>
          <p:cNvPr id="16" name="Picture 15">
            <a:extLst>
              <a:ext uri="{FF2B5EF4-FFF2-40B4-BE49-F238E27FC236}">
                <a16:creationId xmlns:a16="http://schemas.microsoft.com/office/drawing/2014/main" id="{A929E257-7BBF-57A4-17F9-7FB534EAF05B}"/>
              </a:ext>
            </a:extLst>
          </p:cNvPr>
          <p:cNvPicPr>
            <a:picLocks noChangeAspect="1"/>
          </p:cNvPicPr>
          <p:nvPr/>
        </p:nvPicPr>
        <p:blipFill>
          <a:blip r:embed="rId4"/>
          <a:stretch>
            <a:fillRect/>
          </a:stretch>
        </p:blipFill>
        <p:spPr>
          <a:xfrm>
            <a:off x="8616103" y="9388763"/>
            <a:ext cx="1125208" cy="571534"/>
          </a:xfrm>
          <a:prstGeom prst="rect">
            <a:avLst/>
          </a:prstGeom>
        </p:spPr>
      </p:pic>
      <p:sp>
        <p:nvSpPr>
          <p:cNvPr id="6" name="TextBox 5">
            <a:extLst>
              <a:ext uri="{FF2B5EF4-FFF2-40B4-BE49-F238E27FC236}">
                <a16:creationId xmlns:a16="http://schemas.microsoft.com/office/drawing/2014/main" id="{0A0BFF66-5D2D-65EF-1251-8F88ABD25592}"/>
              </a:ext>
            </a:extLst>
          </p:cNvPr>
          <p:cNvSpPr txBox="1"/>
          <p:nvPr/>
        </p:nvSpPr>
        <p:spPr>
          <a:xfrm>
            <a:off x="1429889" y="2200295"/>
            <a:ext cx="2944318" cy="586699"/>
          </a:xfrm>
          <a:prstGeom prst="rect">
            <a:avLst/>
          </a:prstGeom>
          <a:noFill/>
        </p:spPr>
        <p:txBody>
          <a:bodyPr wrap="square">
            <a:spAutoFit/>
          </a:bodyPr>
          <a:lstStyle/>
          <a:p>
            <a:pPr algn="l">
              <a:lnSpc>
                <a:spcPts val="4339"/>
              </a:lnSpc>
            </a:pPr>
            <a:r>
              <a:rPr lang="en-US" sz="2400" b="1" dirty="0">
                <a:solidFill>
                  <a:srgbClr val="000000"/>
                </a:solidFill>
                <a:latin typeface="Alatsi"/>
                <a:ea typeface="Alatsi"/>
                <a:cs typeface="Alatsi"/>
                <a:sym typeface="Alatsi"/>
              </a:rPr>
              <a:t>Admin Profile</a:t>
            </a:r>
          </a:p>
        </p:txBody>
      </p:sp>
      <p:pic>
        <p:nvPicPr>
          <p:cNvPr id="7" name="Picture 6">
            <a:extLst>
              <a:ext uri="{FF2B5EF4-FFF2-40B4-BE49-F238E27FC236}">
                <a16:creationId xmlns:a16="http://schemas.microsoft.com/office/drawing/2014/main" id="{1D39C9DC-79A4-0C1B-3C68-5E00CAD65F61}"/>
              </a:ext>
            </a:extLst>
          </p:cNvPr>
          <p:cNvPicPr>
            <a:picLocks noChangeAspect="1"/>
          </p:cNvPicPr>
          <p:nvPr/>
        </p:nvPicPr>
        <p:blipFill>
          <a:blip r:embed="rId5"/>
          <a:stretch>
            <a:fillRect/>
          </a:stretch>
        </p:blipFill>
        <p:spPr>
          <a:xfrm>
            <a:off x="826958" y="2380569"/>
            <a:ext cx="412614" cy="412614"/>
          </a:xfrm>
          <a:prstGeom prst="rect">
            <a:avLst/>
          </a:prstGeom>
        </p:spPr>
      </p:pic>
      <p:pic>
        <p:nvPicPr>
          <p:cNvPr id="15" name="Picture 14">
            <a:extLst>
              <a:ext uri="{FF2B5EF4-FFF2-40B4-BE49-F238E27FC236}">
                <a16:creationId xmlns:a16="http://schemas.microsoft.com/office/drawing/2014/main" id="{4E6E3EB8-C325-3628-EF72-589AFF1F3215}"/>
              </a:ext>
            </a:extLst>
          </p:cNvPr>
          <p:cNvPicPr>
            <a:picLocks noChangeAspect="1"/>
          </p:cNvPicPr>
          <p:nvPr/>
        </p:nvPicPr>
        <p:blipFill>
          <a:blip r:embed="rId6"/>
          <a:stretch>
            <a:fillRect/>
          </a:stretch>
        </p:blipFill>
        <p:spPr>
          <a:xfrm>
            <a:off x="838201" y="3919542"/>
            <a:ext cx="8934954" cy="3843716"/>
          </a:xfrm>
          <a:prstGeom prst="rect">
            <a:avLst/>
          </a:prstGeom>
        </p:spPr>
      </p:pic>
      <p:pic>
        <p:nvPicPr>
          <p:cNvPr id="21" name="Picture 20">
            <a:extLst>
              <a:ext uri="{FF2B5EF4-FFF2-40B4-BE49-F238E27FC236}">
                <a16:creationId xmlns:a16="http://schemas.microsoft.com/office/drawing/2014/main" id="{DA253B79-9856-3C2F-ACA7-471E04EAC20B}"/>
              </a:ext>
            </a:extLst>
          </p:cNvPr>
          <p:cNvPicPr>
            <a:picLocks noChangeAspect="1"/>
          </p:cNvPicPr>
          <p:nvPr/>
        </p:nvPicPr>
        <p:blipFill>
          <a:blip r:embed="rId7"/>
          <a:stretch>
            <a:fillRect/>
          </a:stretch>
        </p:blipFill>
        <p:spPr>
          <a:xfrm>
            <a:off x="10659467" y="3889127"/>
            <a:ext cx="6705600" cy="3783269"/>
          </a:xfrm>
          <a:prstGeom prst="rect">
            <a:avLst/>
          </a:prstGeom>
        </p:spPr>
      </p:pic>
      <p:pic>
        <p:nvPicPr>
          <p:cNvPr id="23" name="Picture 22">
            <a:extLst>
              <a:ext uri="{FF2B5EF4-FFF2-40B4-BE49-F238E27FC236}">
                <a16:creationId xmlns:a16="http://schemas.microsoft.com/office/drawing/2014/main" id="{5FD74A25-F5A6-54BA-C945-363F5C8A5770}"/>
              </a:ext>
            </a:extLst>
          </p:cNvPr>
          <p:cNvPicPr>
            <a:picLocks noChangeAspect="1"/>
          </p:cNvPicPr>
          <p:nvPr/>
        </p:nvPicPr>
        <p:blipFill>
          <a:blip r:embed="rId5"/>
          <a:stretch>
            <a:fillRect/>
          </a:stretch>
        </p:blipFill>
        <p:spPr>
          <a:xfrm>
            <a:off x="10453160" y="2287337"/>
            <a:ext cx="412614" cy="412614"/>
          </a:xfrm>
          <a:prstGeom prst="rect">
            <a:avLst/>
          </a:prstGeom>
        </p:spPr>
      </p:pic>
      <p:sp>
        <p:nvSpPr>
          <p:cNvPr id="24" name="TextBox 23">
            <a:extLst>
              <a:ext uri="{FF2B5EF4-FFF2-40B4-BE49-F238E27FC236}">
                <a16:creationId xmlns:a16="http://schemas.microsoft.com/office/drawing/2014/main" id="{59C6C248-D353-0970-86C2-FBE46578424E}"/>
              </a:ext>
            </a:extLst>
          </p:cNvPr>
          <p:cNvSpPr txBox="1"/>
          <p:nvPr/>
        </p:nvSpPr>
        <p:spPr>
          <a:xfrm>
            <a:off x="11049000" y="2226953"/>
            <a:ext cx="1819729" cy="523220"/>
          </a:xfrm>
          <a:prstGeom prst="rect">
            <a:avLst/>
          </a:prstGeom>
          <a:noFill/>
        </p:spPr>
        <p:txBody>
          <a:bodyPr wrap="none" rtlCol="0">
            <a:spAutoFit/>
          </a:bodyPr>
          <a:lstStyle/>
          <a:p>
            <a:r>
              <a:rPr lang="en-US" sz="2800" b="1" dirty="0"/>
              <a:t>Edit Profile</a:t>
            </a:r>
            <a:endParaRPr lang="en-001" sz="2800" b="1" dirty="0"/>
          </a:p>
        </p:txBody>
      </p:sp>
    </p:spTree>
    <p:extLst>
      <p:ext uri="{BB962C8B-B14F-4D97-AF65-F5344CB8AC3E}">
        <p14:creationId xmlns:p14="http://schemas.microsoft.com/office/powerpoint/2010/main" val="19190989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a:extLst>
            <a:ext uri="{FF2B5EF4-FFF2-40B4-BE49-F238E27FC236}">
              <a16:creationId xmlns:a16="http://schemas.microsoft.com/office/drawing/2014/main" id="{5C8CEB2C-0F98-6503-C638-D20FF4FFF51C}"/>
            </a:ext>
          </a:extLst>
        </p:cNvPr>
        <p:cNvGrpSpPr/>
        <p:nvPr/>
      </p:nvGrpSpPr>
      <p:grpSpPr>
        <a:xfrm>
          <a:off x="0" y="0"/>
          <a:ext cx="0" cy="0"/>
          <a:chOff x="0" y="0"/>
          <a:chExt cx="0" cy="0"/>
        </a:xfrm>
      </p:grpSpPr>
      <p:sp>
        <p:nvSpPr>
          <p:cNvPr id="3" name="AutoShape 3">
            <a:extLst>
              <a:ext uri="{FF2B5EF4-FFF2-40B4-BE49-F238E27FC236}">
                <a16:creationId xmlns:a16="http://schemas.microsoft.com/office/drawing/2014/main" id="{1326DA79-FF30-9D58-637A-6E0CAE605CD6}"/>
              </a:ext>
            </a:extLst>
          </p:cNvPr>
          <p:cNvSpPr/>
          <p:nvPr/>
        </p:nvSpPr>
        <p:spPr>
          <a:xfrm>
            <a:off x="-260768" y="9715500"/>
            <a:ext cx="7105264" cy="19050"/>
          </a:xfrm>
          <a:prstGeom prst="line">
            <a:avLst/>
          </a:prstGeom>
          <a:ln w="114300" cap="flat">
            <a:solidFill>
              <a:srgbClr val="9FC3D0"/>
            </a:solidFill>
            <a:prstDash val="solid"/>
            <a:headEnd type="none" w="sm" len="sm"/>
            <a:tailEnd type="none" w="sm" len="sm"/>
          </a:ln>
        </p:spPr>
      </p:sp>
      <p:sp>
        <p:nvSpPr>
          <p:cNvPr id="4" name="AutoShape 4">
            <a:extLst>
              <a:ext uri="{FF2B5EF4-FFF2-40B4-BE49-F238E27FC236}">
                <a16:creationId xmlns:a16="http://schemas.microsoft.com/office/drawing/2014/main" id="{8A6EA810-D8F7-55D1-0ECA-A6494DF476F2}"/>
              </a:ext>
            </a:extLst>
          </p:cNvPr>
          <p:cNvSpPr/>
          <p:nvPr/>
        </p:nvSpPr>
        <p:spPr>
          <a:xfrm>
            <a:off x="11430000" y="9715500"/>
            <a:ext cx="7105264" cy="19050"/>
          </a:xfrm>
          <a:prstGeom prst="line">
            <a:avLst/>
          </a:prstGeom>
          <a:ln w="114300" cap="flat">
            <a:solidFill>
              <a:srgbClr val="9FC3D0"/>
            </a:solidFill>
            <a:prstDash val="solid"/>
            <a:headEnd type="none" w="sm" len="sm"/>
            <a:tailEnd type="none" w="sm" len="sm"/>
          </a:ln>
        </p:spPr>
      </p:sp>
      <p:sp>
        <p:nvSpPr>
          <p:cNvPr id="5" name="Freeform 5">
            <a:extLst>
              <a:ext uri="{FF2B5EF4-FFF2-40B4-BE49-F238E27FC236}">
                <a16:creationId xmlns:a16="http://schemas.microsoft.com/office/drawing/2014/main" id="{8649689B-3BDE-9FF8-2731-E2A05867A638}"/>
              </a:ext>
            </a:extLst>
          </p:cNvPr>
          <p:cNvSpPr/>
          <p:nvPr/>
        </p:nvSpPr>
        <p:spPr>
          <a:xfrm>
            <a:off x="12982861" y="5933231"/>
            <a:ext cx="7315200" cy="2477783"/>
          </a:xfrm>
          <a:custGeom>
            <a:avLst/>
            <a:gdLst/>
            <a:ahLst/>
            <a:cxnLst/>
            <a:rect l="l" t="t" r="r" b="b"/>
            <a:pathLst>
              <a:path w="7315200" h="2477783">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8" name="TextBox 8">
            <a:extLst>
              <a:ext uri="{FF2B5EF4-FFF2-40B4-BE49-F238E27FC236}">
                <a16:creationId xmlns:a16="http://schemas.microsoft.com/office/drawing/2014/main" id="{970AC390-3D99-B600-3807-58F58966B4C8}"/>
              </a:ext>
            </a:extLst>
          </p:cNvPr>
          <p:cNvSpPr txBox="1"/>
          <p:nvPr/>
        </p:nvSpPr>
        <p:spPr>
          <a:xfrm>
            <a:off x="2553980" y="120489"/>
            <a:ext cx="13180039" cy="1346522"/>
          </a:xfrm>
          <a:prstGeom prst="rect">
            <a:avLst/>
          </a:prstGeom>
        </p:spPr>
        <p:txBody>
          <a:bodyPr lIns="0" tIns="0" rIns="0" bIns="0" rtlCol="0" anchor="t">
            <a:spAutoFit/>
          </a:bodyPr>
          <a:lstStyle/>
          <a:p>
            <a:pPr algn="ctr">
              <a:lnSpc>
                <a:spcPts val="11899"/>
              </a:lnSpc>
            </a:pPr>
            <a:r>
              <a:rPr lang="en-US" sz="5400" dirty="0">
                <a:solidFill>
                  <a:srgbClr val="000000"/>
                </a:solidFill>
                <a:latin typeface="Alatsi"/>
                <a:ea typeface="Alatsi"/>
                <a:cs typeface="Alatsi"/>
                <a:sym typeface="Alatsi"/>
              </a:rPr>
              <a:t>User Functionality</a:t>
            </a:r>
          </a:p>
        </p:txBody>
      </p:sp>
      <p:grpSp>
        <p:nvGrpSpPr>
          <p:cNvPr id="9" name="Group 9">
            <a:extLst>
              <a:ext uri="{FF2B5EF4-FFF2-40B4-BE49-F238E27FC236}">
                <a16:creationId xmlns:a16="http://schemas.microsoft.com/office/drawing/2014/main" id="{98D19600-0910-7B5E-CFBC-A62919B84188}"/>
              </a:ext>
            </a:extLst>
          </p:cNvPr>
          <p:cNvGrpSpPr/>
          <p:nvPr/>
        </p:nvGrpSpPr>
        <p:grpSpPr>
          <a:xfrm>
            <a:off x="15859155" y="0"/>
            <a:ext cx="1562612" cy="1673225"/>
            <a:chOff x="0" y="0"/>
            <a:chExt cx="2083482" cy="2230967"/>
          </a:xfrm>
        </p:grpSpPr>
        <p:grpSp>
          <p:nvGrpSpPr>
            <p:cNvPr id="10" name="Group 10">
              <a:extLst>
                <a:ext uri="{FF2B5EF4-FFF2-40B4-BE49-F238E27FC236}">
                  <a16:creationId xmlns:a16="http://schemas.microsoft.com/office/drawing/2014/main" id="{DDFB5822-68F0-C015-E407-FCA358730D07}"/>
                </a:ext>
              </a:extLst>
            </p:cNvPr>
            <p:cNvGrpSpPr/>
            <p:nvPr/>
          </p:nvGrpSpPr>
          <p:grpSpPr>
            <a:xfrm>
              <a:off x="75599" y="0"/>
              <a:ext cx="1932284" cy="2230967"/>
              <a:chOff x="0" y="0"/>
              <a:chExt cx="703982" cy="812800"/>
            </a:xfrm>
          </p:grpSpPr>
          <p:sp>
            <p:nvSpPr>
              <p:cNvPr id="11" name="Freeform 11">
                <a:extLst>
                  <a:ext uri="{FF2B5EF4-FFF2-40B4-BE49-F238E27FC236}">
                    <a16:creationId xmlns:a16="http://schemas.microsoft.com/office/drawing/2014/main" id="{13FD8D72-2A60-37D8-869A-C822F26CE718}"/>
                  </a:ext>
                </a:extLst>
              </p:cNvPr>
              <p:cNvSpPr/>
              <p:nvPr/>
            </p:nvSpPr>
            <p:spPr>
              <a:xfrm>
                <a:off x="0" y="0"/>
                <a:ext cx="703982" cy="812800"/>
              </a:xfrm>
              <a:custGeom>
                <a:avLst/>
                <a:gdLst/>
                <a:ahLst/>
                <a:cxnLst/>
                <a:rect l="l" t="t" r="r" b="b"/>
                <a:pathLst>
                  <a:path w="703982" h="812800">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sp>
          <p:sp>
            <p:nvSpPr>
              <p:cNvPr id="12" name="TextBox 12">
                <a:extLst>
                  <a:ext uri="{FF2B5EF4-FFF2-40B4-BE49-F238E27FC236}">
                    <a16:creationId xmlns:a16="http://schemas.microsoft.com/office/drawing/2014/main" id="{467C20C6-9BEF-44B0-FFFA-9AFF7A3BBA7E}"/>
                  </a:ext>
                </a:extLst>
              </p:cNvPr>
              <p:cNvSpPr txBox="1"/>
              <p:nvPr/>
            </p:nvSpPr>
            <p:spPr>
              <a:xfrm>
                <a:off x="0" y="-47625"/>
                <a:ext cx="703982" cy="733425"/>
              </a:xfrm>
              <a:prstGeom prst="rect">
                <a:avLst/>
              </a:prstGeom>
            </p:spPr>
            <p:txBody>
              <a:bodyPr lIns="50800" tIns="50800" rIns="50800" bIns="50800" rtlCol="0" anchor="ctr"/>
              <a:lstStyle/>
              <a:p>
                <a:pPr algn="ctr">
                  <a:lnSpc>
                    <a:spcPts val="2659"/>
                  </a:lnSpc>
                </a:pPr>
                <a:endParaRPr/>
              </a:p>
            </p:txBody>
          </p:sp>
        </p:grpSp>
        <p:sp>
          <p:nvSpPr>
            <p:cNvPr id="13" name="TextBox 13">
              <a:extLst>
                <a:ext uri="{FF2B5EF4-FFF2-40B4-BE49-F238E27FC236}">
                  <a16:creationId xmlns:a16="http://schemas.microsoft.com/office/drawing/2014/main" id="{2DDDB2D0-2D61-C070-D116-74F74474D5BD}"/>
                </a:ext>
              </a:extLst>
            </p:cNvPr>
            <p:cNvSpPr txBox="1"/>
            <p:nvPr/>
          </p:nvSpPr>
          <p:spPr>
            <a:xfrm>
              <a:off x="0" y="437582"/>
              <a:ext cx="2083482" cy="1241504"/>
            </a:xfrm>
            <a:prstGeom prst="rect">
              <a:avLst/>
            </a:prstGeom>
          </p:spPr>
          <p:txBody>
            <a:bodyPr lIns="0" tIns="0" rIns="0" bIns="0" rtlCol="0" anchor="t">
              <a:spAutoFit/>
            </a:bodyPr>
            <a:lstStyle/>
            <a:p>
              <a:pPr algn="ctr">
                <a:lnSpc>
                  <a:spcPts val="7805"/>
                </a:lnSpc>
              </a:pPr>
              <a:r>
                <a:rPr lang="en-US" sz="5575" b="1" dirty="0">
                  <a:solidFill>
                    <a:srgbClr val="000000"/>
                  </a:solidFill>
                  <a:latin typeface="Open Sans Bold"/>
                  <a:ea typeface="Open Sans Bold"/>
                  <a:cs typeface="Open Sans Bold"/>
                  <a:sym typeface="Open Sans Bold"/>
                </a:rPr>
                <a:t>8</a:t>
              </a:r>
            </a:p>
          </p:txBody>
        </p:sp>
      </p:grpSp>
      <p:sp>
        <p:nvSpPr>
          <p:cNvPr id="14" name="Freeform 14">
            <a:extLst>
              <a:ext uri="{FF2B5EF4-FFF2-40B4-BE49-F238E27FC236}">
                <a16:creationId xmlns:a16="http://schemas.microsoft.com/office/drawing/2014/main" id="{DDDCE52A-1E16-FDFE-D2E9-ACEAB8DBBC1A}"/>
              </a:ext>
            </a:extLst>
          </p:cNvPr>
          <p:cNvSpPr/>
          <p:nvPr/>
        </p:nvSpPr>
        <p:spPr>
          <a:xfrm>
            <a:off x="-3482681" y="-210192"/>
            <a:ext cx="7315200" cy="2477783"/>
          </a:xfrm>
          <a:custGeom>
            <a:avLst/>
            <a:gdLst/>
            <a:ahLst/>
            <a:cxnLst/>
            <a:rect l="l" t="t" r="r" b="b"/>
            <a:pathLst>
              <a:path w="7315200" h="2477783">
                <a:moveTo>
                  <a:pt x="0" y="0"/>
                </a:moveTo>
                <a:lnTo>
                  <a:pt x="7315200" y="0"/>
                </a:lnTo>
                <a:lnTo>
                  <a:pt x="7315200" y="2477784"/>
                </a:lnTo>
                <a:lnTo>
                  <a:pt x="0" y="247778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pic>
        <p:nvPicPr>
          <p:cNvPr id="16" name="Picture 15">
            <a:extLst>
              <a:ext uri="{FF2B5EF4-FFF2-40B4-BE49-F238E27FC236}">
                <a16:creationId xmlns:a16="http://schemas.microsoft.com/office/drawing/2014/main" id="{12C91D64-9F2D-9F31-7AD6-D5E0280078EA}"/>
              </a:ext>
            </a:extLst>
          </p:cNvPr>
          <p:cNvPicPr>
            <a:picLocks noChangeAspect="1"/>
          </p:cNvPicPr>
          <p:nvPr/>
        </p:nvPicPr>
        <p:blipFill>
          <a:blip r:embed="rId4"/>
          <a:stretch>
            <a:fillRect/>
          </a:stretch>
        </p:blipFill>
        <p:spPr>
          <a:xfrm>
            <a:off x="8616103" y="9388763"/>
            <a:ext cx="1125208" cy="571534"/>
          </a:xfrm>
          <a:prstGeom prst="rect">
            <a:avLst/>
          </a:prstGeom>
        </p:spPr>
      </p:pic>
      <p:sp>
        <p:nvSpPr>
          <p:cNvPr id="6" name="TextBox 5">
            <a:extLst>
              <a:ext uri="{FF2B5EF4-FFF2-40B4-BE49-F238E27FC236}">
                <a16:creationId xmlns:a16="http://schemas.microsoft.com/office/drawing/2014/main" id="{78D1B106-00A3-16E8-1C6A-9BF4649603C4}"/>
              </a:ext>
            </a:extLst>
          </p:cNvPr>
          <p:cNvSpPr txBox="1"/>
          <p:nvPr/>
        </p:nvSpPr>
        <p:spPr>
          <a:xfrm>
            <a:off x="1429889" y="2200295"/>
            <a:ext cx="2944318" cy="586699"/>
          </a:xfrm>
          <a:prstGeom prst="rect">
            <a:avLst/>
          </a:prstGeom>
          <a:noFill/>
        </p:spPr>
        <p:txBody>
          <a:bodyPr wrap="square">
            <a:spAutoFit/>
          </a:bodyPr>
          <a:lstStyle/>
          <a:p>
            <a:pPr algn="l">
              <a:lnSpc>
                <a:spcPts val="4339"/>
              </a:lnSpc>
            </a:pPr>
            <a:r>
              <a:rPr lang="en-US" sz="2400" b="1" dirty="0">
                <a:solidFill>
                  <a:srgbClr val="000000"/>
                </a:solidFill>
                <a:latin typeface="Alatsi"/>
                <a:ea typeface="Alatsi"/>
                <a:cs typeface="Alatsi"/>
                <a:sym typeface="Alatsi"/>
              </a:rPr>
              <a:t>User Profile</a:t>
            </a:r>
          </a:p>
        </p:txBody>
      </p:sp>
      <p:pic>
        <p:nvPicPr>
          <p:cNvPr id="7" name="Picture 6">
            <a:extLst>
              <a:ext uri="{FF2B5EF4-FFF2-40B4-BE49-F238E27FC236}">
                <a16:creationId xmlns:a16="http://schemas.microsoft.com/office/drawing/2014/main" id="{4B84245D-8048-4BD9-A8D2-24932372380D}"/>
              </a:ext>
            </a:extLst>
          </p:cNvPr>
          <p:cNvPicPr>
            <a:picLocks noChangeAspect="1"/>
          </p:cNvPicPr>
          <p:nvPr/>
        </p:nvPicPr>
        <p:blipFill>
          <a:blip r:embed="rId5"/>
          <a:stretch>
            <a:fillRect/>
          </a:stretch>
        </p:blipFill>
        <p:spPr>
          <a:xfrm>
            <a:off x="826958" y="2380569"/>
            <a:ext cx="412614" cy="412614"/>
          </a:xfrm>
          <a:prstGeom prst="rect">
            <a:avLst/>
          </a:prstGeom>
        </p:spPr>
      </p:pic>
      <p:pic>
        <p:nvPicPr>
          <p:cNvPr id="21" name="Picture 20">
            <a:extLst>
              <a:ext uri="{FF2B5EF4-FFF2-40B4-BE49-F238E27FC236}">
                <a16:creationId xmlns:a16="http://schemas.microsoft.com/office/drawing/2014/main" id="{FCB55B52-4FD0-602E-ED47-4E4125DB06CA}"/>
              </a:ext>
            </a:extLst>
          </p:cNvPr>
          <p:cNvPicPr>
            <a:picLocks noChangeAspect="1"/>
          </p:cNvPicPr>
          <p:nvPr/>
        </p:nvPicPr>
        <p:blipFill>
          <a:blip r:embed="rId6"/>
          <a:stretch>
            <a:fillRect/>
          </a:stretch>
        </p:blipFill>
        <p:spPr>
          <a:xfrm>
            <a:off x="10659467" y="3889127"/>
            <a:ext cx="6705600" cy="3783269"/>
          </a:xfrm>
          <a:prstGeom prst="rect">
            <a:avLst/>
          </a:prstGeom>
        </p:spPr>
      </p:pic>
      <p:pic>
        <p:nvPicPr>
          <p:cNvPr id="23" name="Picture 22">
            <a:extLst>
              <a:ext uri="{FF2B5EF4-FFF2-40B4-BE49-F238E27FC236}">
                <a16:creationId xmlns:a16="http://schemas.microsoft.com/office/drawing/2014/main" id="{5A69F35C-6123-627E-E283-91DA6CFD236C}"/>
              </a:ext>
            </a:extLst>
          </p:cNvPr>
          <p:cNvPicPr>
            <a:picLocks noChangeAspect="1"/>
          </p:cNvPicPr>
          <p:nvPr/>
        </p:nvPicPr>
        <p:blipFill>
          <a:blip r:embed="rId5"/>
          <a:stretch>
            <a:fillRect/>
          </a:stretch>
        </p:blipFill>
        <p:spPr>
          <a:xfrm>
            <a:off x="10453160" y="2287337"/>
            <a:ext cx="412614" cy="412614"/>
          </a:xfrm>
          <a:prstGeom prst="rect">
            <a:avLst/>
          </a:prstGeom>
        </p:spPr>
      </p:pic>
      <p:sp>
        <p:nvSpPr>
          <p:cNvPr id="24" name="TextBox 23">
            <a:extLst>
              <a:ext uri="{FF2B5EF4-FFF2-40B4-BE49-F238E27FC236}">
                <a16:creationId xmlns:a16="http://schemas.microsoft.com/office/drawing/2014/main" id="{F3DF1262-6336-79D9-48F0-3A4ADA60FDA1}"/>
              </a:ext>
            </a:extLst>
          </p:cNvPr>
          <p:cNvSpPr txBox="1"/>
          <p:nvPr/>
        </p:nvSpPr>
        <p:spPr>
          <a:xfrm>
            <a:off x="11049000" y="2226953"/>
            <a:ext cx="1819729" cy="523220"/>
          </a:xfrm>
          <a:prstGeom prst="rect">
            <a:avLst/>
          </a:prstGeom>
          <a:noFill/>
        </p:spPr>
        <p:txBody>
          <a:bodyPr wrap="none" rtlCol="0">
            <a:spAutoFit/>
          </a:bodyPr>
          <a:lstStyle/>
          <a:p>
            <a:r>
              <a:rPr lang="en-US" sz="2800" b="1" dirty="0"/>
              <a:t>Edit Profile</a:t>
            </a:r>
            <a:endParaRPr lang="en-001" sz="2800" b="1" dirty="0"/>
          </a:p>
        </p:txBody>
      </p:sp>
      <p:pic>
        <p:nvPicPr>
          <p:cNvPr id="17" name="Picture 16">
            <a:extLst>
              <a:ext uri="{FF2B5EF4-FFF2-40B4-BE49-F238E27FC236}">
                <a16:creationId xmlns:a16="http://schemas.microsoft.com/office/drawing/2014/main" id="{3D2A82CA-1CF9-407E-5175-2391D92AEB91}"/>
              </a:ext>
            </a:extLst>
          </p:cNvPr>
          <p:cNvPicPr>
            <a:picLocks noChangeAspect="1"/>
          </p:cNvPicPr>
          <p:nvPr/>
        </p:nvPicPr>
        <p:blipFill>
          <a:blip r:embed="rId7"/>
          <a:stretch>
            <a:fillRect/>
          </a:stretch>
        </p:blipFill>
        <p:spPr>
          <a:xfrm>
            <a:off x="839450" y="3231135"/>
            <a:ext cx="7450542" cy="4637000"/>
          </a:xfrm>
          <a:prstGeom prst="rect">
            <a:avLst/>
          </a:prstGeom>
        </p:spPr>
      </p:pic>
    </p:spTree>
    <p:extLst>
      <p:ext uri="{BB962C8B-B14F-4D97-AF65-F5344CB8AC3E}">
        <p14:creationId xmlns:p14="http://schemas.microsoft.com/office/powerpoint/2010/main" val="46026769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179</TotalTime>
  <Words>537</Words>
  <Application>Microsoft Office PowerPoint</Application>
  <PresentationFormat>Custom</PresentationFormat>
  <Paragraphs>130</Paragraphs>
  <Slides>18</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18</vt:i4>
      </vt:variant>
    </vt:vector>
  </HeadingPairs>
  <TitlesOfParts>
    <vt:vector size="25" baseType="lpstr">
      <vt:lpstr>Calibri</vt:lpstr>
      <vt:lpstr>Open Sans Bold</vt:lpstr>
      <vt:lpstr>Cambria</vt:lpstr>
      <vt:lpstr>Alatsi</vt:lpstr>
      <vt:lpstr>Times New Roman</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Beige Pastel Minimalist Thesis Defense Presentation</dc:title>
  <cp:lastModifiedBy>Samiul Sazid Sammo</cp:lastModifiedBy>
  <cp:revision>3</cp:revision>
  <dcterms:created xsi:type="dcterms:W3CDTF">2006-08-16T00:00:00Z</dcterms:created>
  <dcterms:modified xsi:type="dcterms:W3CDTF">2025-01-10T12:05:15Z</dcterms:modified>
  <dc:identifier>DAGbyX_jURU</dc:identifier>
</cp:coreProperties>
</file>